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92" r:id="rId28"/>
    <p:sldId id="283" r:id="rId29"/>
    <p:sldId id="284" r:id="rId30"/>
    <p:sldId id="285" r:id="rId31"/>
    <p:sldId id="286" r:id="rId32"/>
    <p:sldId id="287" r:id="rId33"/>
    <p:sldId id="288" r:id="rId34"/>
    <p:sldId id="289" r:id="rId35"/>
    <p:sldId id="293" r:id="rId36"/>
    <p:sldId id="291" r:id="rId37"/>
  </p:sldIdLst>
  <p:sldSz cx="9144000" cy="5143500" type="screen16x9"/>
  <p:notesSz cx="6858000" cy="9144000"/>
  <p:embeddedFontLst>
    <p:embeddedFont>
      <p:font typeface="Helvetica Neue Light" panose="02020500000000000000" charset="-120"/>
      <p:regular r:id="rId39"/>
      <p:bold r:id="rId40"/>
      <p:italic r:id="rId41"/>
      <p:boldItalic r:id="rId42"/>
    </p:embeddedFont>
    <p:embeddedFont>
      <p:font typeface="SimSun" panose="02010600030101010101" pitchFamily="2" charset="-122"/>
      <p:regular r:id="rId43"/>
    </p:embeddedFont>
    <p:embeddedFont>
      <p:font typeface="Helvetica Neue" panose="02020500000000000000" charset="-120"/>
      <p:regular r:id="rId44"/>
      <p:bold r:id="rId45"/>
      <p:italic r:id="rId46"/>
      <p:boldItalic r:id="rId47"/>
    </p:embeddedFont>
    <p:embeddedFont>
      <p:font typeface="微軟正黑體" panose="020B0604030504040204" pitchFamily="34" charset="-120"/>
      <p:regular r:id="rId48"/>
      <p:bold r:id="rId49"/>
    </p:embeddedFont>
  </p:embeddedFontLst>
  <p:defaultTextStyle>
    <a:defPPr>
      <a:defRPr lang="zh-TW"/>
    </a:defPPr>
    <a:lvl1pPr algn="l" rtl="0" fontAlgn="base">
      <a:spcBef>
        <a:spcPct val="0"/>
      </a:spcBef>
      <a:spcAft>
        <a:spcPct val="0"/>
      </a:spcAft>
      <a:defRPr kumimoji="1" sz="1400" kern="1200">
        <a:solidFill>
          <a:srgbClr val="000000"/>
        </a:solidFill>
        <a:latin typeface="Arial" charset="0"/>
        <a:ea typeface="細明體" pitchFamily="49" charset="-120"/>
        <a:cs typeface="Arial" charset="0"/>
        <a:sym typeface="Arial" charset="0"/>
      </a:defRPr>
    </a:lvl1pPr>
    <a:lvl2pPr marL="457200" algn="l" rtl="0" fontAlgn="base">
      <a:spcBef>
        <a:spcPct val="0"/>
      </a:spcBef>
      <a:spcAft>
        <a:spcPct val="0"/>
      </a:spcAft>
      <a:defRPr kumimoji="1" sz="1400" kern="1200">
        <a:solidFill>
          <a:srgbClr val="000000"/>
        </a:solidFill>
        <a:latin typeface="Arial" charset="0"/>
        <a:ea typeface="細明體" pitchFamily="49" charset="-120"/>
        <a:cs typeface="Arial" charset="0"/>
        <a:sym typeface="Arial" charset="0"/>
      </a:defRPr>
    </a:lvl2pPr>
    <a:lvl3pPr marL="914400" algn="l" rtl="0" fontAlgn="base">
      <a:spcBef>
        <a:spcPct val="0"/>
      </a:spcBef>
      <a:spcAft>
        <a:spcPct val="0"/>
      </a:spcAft>
      <a:defRPr kumimoji="1" sz="1400" kern="1200">
        <a:solidFill>
          <a:srgbClr val="000000"/>
        </a:solidFill>
        <a:latin typeface="Arial" charset="0"/>
        <a:ea typeface="細明體" pitchFamily="49" charset="-120"/>
        <a:cs typeface="Arial" charset="0"/>
        <a:sym typeface="Arial" charset="0"/>
      </a:defRPr>
    </a:lvl3pPr>
    <a:lvl4pPr marL="1371600" algn="l" rtl="0" fontAlgn="base">
      <a:spcBef>
        <a:spcPct val="0"/>
      </a:spcBef>
      <a:spcAft>
        <a:spcPct val="0"/>
      </a:spcAft>
      <a:defRPr kumimoji="1" sz="1400" kern="1200">
        <a:solidFill>
          <a:srgbClr val="000000"/>
        </a:solidFill>
        <a:latin typeface="Arial" charset="0"/>
        <a:ea typeface="細明體" pitchFamily="49" charset="-120"/>
        <a:cs typeface="Arial" charset="0"/>
        <a:sym typeface="Arial" charset="0"/>
      </a:defRPr>
    </a:lvl4pPr>
    <a:lvl5pPr marL="1828800" algn="l" rtl="0" fontAlgn="base">
      <a:spcBef>
        <a:spcPct val="0"/>
      </a:spcBef>
      <a:spcAft>
        <a:spcPct val="0"/>
      </a:spcAft>
      <a:defRPr kumimoji="1" sz="1400" kern="1200">
        <a:solidFill>
          <a:srgbClr val="000000"/>
        </a:solidFill>
        <a:latin typeface="Arial" charset="0"/>
        <a:ea typeface="細明體" pitchFamily="49" charset="-120"/>
        <a:cs typeface="Arial" charset="0"/>
        <a:sym typeface="Arial" charset="0"/>
      </a:defRPr>
    </a:lvl5pPr>
    <a:lvl6pPr marL="2286000" algn="l" defTabSz="914400" rtl="0" eaLnBrk="1" latinLnBrk="0" hangingPunct="1">
      <a:defRPr kumimoji="1" sz="1400" kern="1200">
        <a:solidFill>
          <a:srgbClr val="000000"/>
        </a:solidFill>
        <a:latin typeface="Arial" charset="0"/>
        <a:ea typeface="細明體" pitchFamily="49" charset="-120"/>
        <a:cs typeface="Arial" charset="0"/>
        <a:sym typeface="Arial" charset="0"/>
      </a:defRPr>
    </a:lvl6pPr>
    <a:lvl7pPr marL="2743200" algn="l" defTabSz="914400" rtl="0" eaLnBrk="1" latinLnBrk="0" hangingPunct="1">
      <a:defRPr kumimoji="1" sz="1400" kern="1200">
        <a:solidFill>
          <a:srgbClr val="000000"/>
        </a:solidFill>
        <a:latin typeface="Arial" charset="0"/>
        <a:ea typeface="細明體" pitchFamily="49" charset="-120"/>
        <a:cs typeface="Arial" charset="0"/>
        <a:sym typeface="Arial" charset="0"/>
      </a:defRPr>
    </a:lvl7pPr>
    <a:lvl8pPr marL="3200400" algn="l" defTabSz="914400" rtl="0" eaLnBrk="1" latinLnBrk="0" hangingPunct="1">
      <a:defRPr kumimoji="1" sz="1400" kern="1200">
        <a:solidFill>
          <a:srgbClr val="000000"/>
        </a:solidFill>
        <a:latin typeface="Arial" charset="0"/>
        <a:ea typeface="細明體" pitchFamily="49" charset="-120"/>
        <a:cs typeface="Arial" charset="0"/>
        <a:sym typeface="Arial" charset="0"/>
      </a:defRPr>
    </a:lvl8pPr>
    <a:lvl9pPr marL="3657600" algn="l" defTabSz="914400" rtl="0" eaLnBrk="1" latinLnBrk="0" hangingPunct="1">
      <a:defRPr kumimoji="1" sz="1400" kern="1200">
        <a:solidFill>
          <a:srgbClr val="000000"/>
        </a:solidFill>
        <a:latin typeface="Arial" charset="0"/>
        <a:ea typeface="細明體" pitchFamily="49" charset="-120"/>
        <a:cs typeface="Arial" charset="0"/>
        <a:sym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3436"/>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7" d="100"/>
          <a:sy n="157" d="100"/>
        </p:scale>
        <p:origin x="618" y="13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Google Shape;3;n"/>
          <p:cNvSpPr>
            <a:spLocks noGrp="1" noRot="1" noChangeAspec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59" name="Google Shape;4;n"/>
          <p:cNvSpPr txBox="1">
            <a:spLocks noGrp="1"/>
          </p:cNvSpPr>
          <p:nvPr>
            <p:ph type="body" idx="1"/>
          </p:nvPr>
        </p:nvSpPr>
        <p:spPr bwMode="auto">
          <a:xfrm>
            <a:off x="685800" y="4343400"/>
            <a:ext cx="5486400" cy="4114800"/>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p>
            <a:pPr lvl="0"/>
            <a:endParaRPr lang="zh-TW" altLang="zh-TW" smtClean="0">
              <a:sym typeface="Arial" charset="0"/>
            </a:endParaRPr>
          </a:p>
        </p:txBody>
      </p:sp>
    </p:spTree>
    <p:extLst>
      <p:ext uri="{BB962C8B-B14F-4D97-AF65-F5344CB8AC3E}">
        <p14:creationId xmlns:p14="http://schemas.microsoft.com/office/powerpoint/2010/main" val="303390434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9845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marL="742950" lvl="1" indent="-28575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marL="1143000" lvl="2"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marL="1600200" lvl="3"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marL="2057400" lvl="4"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vatican.va/content/francesco/en/apost_constitutions/documents/papa-francesco_costituzione-ap_20180915_episcopalis-communio.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w2.vatican.va/content/john-paul-ii/en.html"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5" name="Google Shape;117;p1:notes"/>
          <p:cNvSpPr>
            <a:spLocks noGrp="1" noRot="1" noChangeAspect="1"/>
          </p:cNvSpPr>
          <p:nvPr>
            <p:ph type="sldImg" idx="2"/>
          </p:nvPr>
        </p:nvSpPr>
        <p:spPr>
          <a:ln>
            <a:headEnd/>
            <a:tailEnd/>
          </a:ln>
        </p:spPr>
      </p:sp>
      <p:sp>
        <p:nvSpPr>
          <p:cNvPr id="21506" name="Google Shape;118;p1:notes"/>
          <p:cNvSpPr txBox="1">
            <a:spLocks noGrp="1"/>
          </p:cNvSpPr>
          <p:nvPr>
            <p:ph type="body" idx="1"/>
          </p:nvPr>
        </p:nvSpPr>
        <p:spPr>
          <a:ln/>
        </p:spPr>
        <p:txBody>
          <a:bodyPr/>
          <a:lstStyle/>
          <a:p>
            <a:pPr marL="0" indent="0" eaLnBrk="1" hangingPunct="1">
              <a:buSzPts val="1100"/>
            </a:pPr>
            <a:endParaRPr lang="zh-TW" altLang="zh-TW" sz="1100" smtClean="0">
              <a:latin typeface="Arial" charset="0"/>
              <a:ea typeface="新細明體" charset="-120"/>
              <a:cs typeface="Arial" charset="0"/>
            </a:endParaRPr>
          </a:p>
        </p:txBody>
      </p:sp>
    </p:spTree>
    <p:extLst>
      <p:ext uri="{BB962C8B-B14F-4D97-AF65-F5344CB8AC3E}">
        <p14:creationId xmlns:p14="http://schemas.microsoft.com/office/powerpoint/2010/main" val="4078823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7" name="Google Shape;183;p10:notes"/>
          <p:cNvSpPr txBox="1">
            <a:spLocks noGrp="1"/>
          </p:cNvSpPr>
          <p:nvPr>
            <p:ph type="body" idx="1"/>
          </p:nvPr>
        </p:nvSpPr>
        <p:spPr>
          <a:ln/>
        </p:spPr>
        <p:txBody>
          <a:bodyPr/>
          <a:lstStyle/>
          <a:p>
            <a:pPr marL="0" indent="0" eaLnBrk="1" hangingPunct="1">
              <a:buSzPts val="1100"/>
            </a:pPr>
            <a:endParaRPr lang="zh-TW" altLang="zh-TW" sz="1100" smtClean="0">
              <a:latin typeface="Arial" charset="0"/>
              <a:ea typeface="新細明體" charset="-120"/>
              <a:cs typeface="Arial" charset="0"/>
            </a:endParaRPr>
          </a:p>
        </p:txBody>
      </p:sp>
      <p:sp>
        <p:nvSpPr>
          <p:cNvPr id="39938" name="Google Shape;184;p10:notes"/>
          <p:cNvSpPr>
            <a:spLocks noGrp="1" noRot="1" noChangeAspect="1"/>
          </p:cNvSpPr>
          <p:nvPr>
            <p:ph type="sldImg" idx="2"/>
          </p:nvPr>
        </p:nvSpPr>
        <p:spPr>
          <a:ln>
            <a:headEnd/>
            <a:tailEnd/>
          </a:ln>
        </p:spPr>
      </p:sp>
    </p:spTree>
    <p:extLst>
      <p:ext uri="{BB962C8B-B14F-4D97-AF65-F5344CB8AC3E}">
        <p14:creationId xmlns:p14="http://schemas.microsoft.com/office/powerpoint/2010/main" val="3679987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5" name="Google Shape;189;p11:notes"/>
          <p:cNvSpPr>
            <a:spLocks noGrp="1" noRot="1" noChangeAspect="1"/>
          </p:cNvSpPr>
          <p:nvPr>
            <p:ph type="sldImg" idx="2"/>
          </p:nvPr>
        </p:nvSpPr>
        <p:spPr>
          <a:ln>
            <a:headEnd/>
            <a:tailEnd/>
          </a:ln>
        </p:spPr>
      </p:sp>
      <p:sp>
        <p:nvSpPr>
          <p:cNvPr id="41986" name="Google Shape;190;p11:notes"/>
          <p:cNvSpPr txBox="1">
            <a:spLocks noGrp="1"/>
          </p:cNvSpPr>
          <p:nvPr>
            <p:ph type="body" idx="1"/>
          </p:nvPr>
        </p:nvSpPr>
        <p:spPr>
          <a:ln/>
        </p:spPr>
        <p:txBody>
          <a:bodyPr/>
          <a:lstStyle/>
          <a:p>
            <a:pPr eaLnBrk="1" hangingPunct="1">
              <a:buSzPts val="1100"/>
              <a:buFont typeface="Arial" charset="0"/>
              <a:buChar char="●"/>
            </a:pPr>
            <a:r>
              <a:rPr lang="es-ES" altLang="zh-TW" sz="1100" smtClean="0">
                <a:latin typeface="Arial" charset="0"/>
                <a:ea typeface="新細明體" charset="-120"/>
                <a:cs typeface="Arial" charset="0"/>
              </a:rPr>
              <a:t>The “discussion phase” is known as the “phase of celebration” in French, Italian, Spanish, Polish, and Portuguese and the “execution phase” in German</a:t>
            </a:r>
            <a:endParaRPr lang="zh-TW" altLang="zh-TW" sz="1100" smtClean="0">
              <a:latin typeface="Arial" charset="0"/>
              <a:ea typeface="新細明體" charset="-120"/>
              <a:cs typeface="Arial" charset="0"/>
            </a:endParaRPr>
          </a:p>
        </p:txBody>
      </p:sp>
    </p:spTree>
    <p:extLst>
      <p:ext uri="{BB962C8B-B14F-4D97-AF65-F5344CB8AC3E}">
        <p14:creationId xmlns:p14="http://schemas.microsoft.com/office/powerpoint/2010/main" val="3499779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3" name="Google Shape;195;p12:notes"/>
          <p:cNvSpPr>
            <a:spLocks noGrp="1" noRot="1" noChangeAspect="1"/>
          </p:cNvSpPr>
          <p:nvPr>
            <p:ph type="sldImg" idx="2"/>
          </p:nvPr>
        </p:nvSpPr>
        <p:spPr>
          <a:ln>
            <a:headEnd/>
            <a:tailEnd/>
          </a:ln>
        </p:spPr>
      </p:sp>
      <p:sp>
        <p:nvSpPr>
          <p:cNvPr id="44034" name="Google Shape;196;p12:notes"/>
          <p:cNvSpPr txBox="1">
            <a:spLocks noGrp="1"/>
          </p:cNvSpPr>
          <p:nvPr>
            <p:ph type="body" idx="1"/>
          </p:nvPr>
        </p:nvSpPr>
        <p:spPr>
          <a:ln/>
        </p:spPr>
        <p:txBody>
          <a:bodyPr/>
          <a:lstStyle/>
          <a:p>
            <a:pPr eaLnBrk="1" hangingPunct="1">
              <a:buSzPts val="1100"/>
              <a:buFont typeface="Arial" charset="0"/>
              <a:buChar char="●"/>
            </a:pPr>
            <a:r>
              <a:rPr lang="es-ES" altLang="zh-TW" sz="1100" smtClean="0">
                <a:latin typeface="Arial" charset="0"/>
                <a:ea typeface="新細明體" charset="-120"/>
                <a:cs typeface="Arial" charset="0"/>
              </a:rPr>
              <a:t>EPISCOPALIS COMMUNIO, nos. 6-7</a:t>
            </a:r>
            <a:endParaRPr lang="zh-TW" altLang="zh-TW" sz="1100" smtClean="0">
              <a:latin typeface="Arial" charset="0"/>
              <a:ea typeface="新細明體" charset="-120"/>
              <a:cs typeface="Arial" charset="0"/>
            </a:endParaRPr>
          </a:p>
          <a:p>
            <a:pPr eaLnBrk="1" hangingPunct="1">
              <a:buSzPts val="1100"/>
              <a:buFont typeface="Arial" charset="0"/>
              <a:buChar char="●"/>
            </a:pPr>
            <a:r>
              <a:rPr lang="es-ES" altLang="zh-TW" sz="1100" smtClean="0">
                <a:latin typeface="Arial" charset="0"/>
                <a:ea typeface="新細明體" charset="-120"/>
                <a:cs typeface="Arial" charset="0"/>
              </a:rPr>
              <a:t>“6. Similarly, the Synod of Bishops must increasingly become a privileged instrument for </a:t>
            </a:r>
            <a:r>
              <a:rPr lang="es-ES" altLang="zh-TW" sz="1100" i="1" smtClean="0">
                <a:latin typeface="Arial" charset="0"/>
                <a:ea typeface="新細明體" charset="-120"/>
                <a:cs typeface="Arial" charset="0"/>
              </a:rPr>
              <a:t>listening</a:t>
            </a:r>
            <a:r>
              <a:rPr lang="es-ES" altLang="zh-TW" sz="1100" smtClean="0">
                <a:latin typeface="Arial" charset="0"/>
                <a:ea typeface="新細明體" charset="-120"/>
                <a:cs typeface="Arial" charset="0"/>
              </a:rPr>
              <a:t> to the People of God: “For the Synod Fathers we ask the Holy Spirit first of all for the gift of listening: to listen to God, that with him we may hear the cry of the people; to listen to the people until breathing in the desire to which God calls us”.</a:t>
            </a:r>
            <a:r>
              <a:rPr lang="es-ES" altLang="zh-TW" sz="1100" u="sng" smtClean="0">
                <a:latin typeface="Arial" charset="0"/>
                <a:ea typeface="新細明體" charset="-120"/>
                <a:cs typeface="Arial" charset="0"/>
                <a:hlinkClick r:id="rId3"/>
              </a:rPr>
              <a:t>[23]</a:t>
            </a:r>
            <a:endParaRPr lang="zh-TW" altLang="zh-TW" sz="1100" smtClean="0">
              <a:latin typeface="Arial" charset="0"/>
              <a:ea typeface="新細明體" charset="-120"/>
              <a:cs typeface="Arial" charset="0"/>
            </a:endParaRPr>
          </a:p>
          <a:p>
            <a:pPr eaLnBrk="1" hangingPunct="1">
              <a:buSzPts val="1100"/>
              <a:buFont typeface="Arial" charset="0"/>
              <a:buChar char="●"/>
            </a:pPr>
            <a:r>
              <a:rPr lang="es-ES" altLang="zh-TW" sz="1100" smtClean="0">
                <a:latin typeface="Arial" charset="0"/>
                <a:ea typeface="新細明體" charset="-120"/>
                <a:cs typeface="Arial" charset="0"/>
              </a:rPr>
              <a:t>“Although structurally it is essentially configured as an episcopal body, this does not mean that the Synod exists separately from the rest of the faithful. On the contrary, it is a suitable instrument to give voice to the entire People of God, specifically via the Bishops, established by God as “authentic guardians, interpreters and witnesses of the faith of the whole Church”,</a:t>
            </a:r>
            <a:r>
              <a:rPr lang="es-ES" altLang="zh-TW" sz="1100" u="sng" smtClean="0">
                <a:latin typeface="Arial" charset="0"/>
                <a:ea typeface="新細明體" charset="-120"/>
                <a:cs typeface="Arial" charset="0"/>
                <a:hlinkClick r:id="rId3"/>
              </a:rPr>
              <a:t>[24]</a:t>
            </a:r>
            <a:r>
              <a:rPr lang="es-ES" altLang="zh-TW" sz="1100" smtClean="0">
                <a:latin typeface="Arial" charset="0"/>
                <a:ea typeface="新細明體" charset="-120"/>
                <a:cs typeface="Arial" charset="0"/>
              </a:rPr>
              <a:t> demonstrating, from one Assembly to another, that it is an eloquent expression of synodality as a “constitutive element of the Church”.</a:t>
            </a:r>
            <a:r>
              <a:rPr lang="es-ES" altLang="zh-TW" sz="1100" u="sng" smtClean="0">
                <a:latin typeface="Arial" charset="0"/>
                <a:ea typeface="新細明體" charset="-120"/>
                <a:cs typeface="Arial" charset="0"/>
                <a:hlinkClick r:id="rId3"/>
              </a:rPr>
              <a:t>[25]</a:t>
            </a:r>
            <a:endParaRPr lang="zh-TW" altLang="zh-TW" sz="1100" smtClean="0">
              <a:latin typeface="Arial" charset="0"/>
              <a:ea typeface="新細明體" charset="-120"/>
              <a:cs typeface="Arial" charset="0"/>
            </a:endParaRPr>
          </a:p>
          <a:p>
            <a:pPr eaLnBrk="1" hangingPunct="1">
              <a:buSzPts val="1100"/>
              <a:buFont typeface="Arial" charset="0"/>
              <a:buChar char="●"/>
            </a:pPr>
            <a:r>
              <a:rPr lang="es-ES" altLang="zh-TW" sz="1100" smtClean="0">
                <a:latin typeface="Arial" charset="0"/>
                <a:ea typeface="新細明體" charset="-120"/>
                <a:cs typeface="Arial" charset="0"/>
              </a:rPr>
              <a:t>“Therefore, as </a:t>
            </a:r>
            <a:r>
              <a:rPr lang="es-ES" altLang="zh-TW" sz="1100" u="sng" smtClean="0">
                <a:latin typeface="Arial" charset="0"/>
                <a:ea typeface="新細明體" charset="-120"/>
                <a:cs typeface="Arial" charset="0"/>
                <a:hlinkClick r:id="rId4"/>
              </a:rPr>
              <a:t>John Paul II</a:t>
            </a:r>
            <a:r>
              <a:rPr lang="es-ES" altLang="zh-TW" sz="1100" smtClean="0">
                <a:latin typeface="Arial" charset="0"/>
                <a:ea typeface="新細明體" charset="-120"/>
                <a:cs typeface="Arial" charset="0"/>
              </a:rPr>
              <a:t> declared, “Every General Assembly of the Synod of Bishops is a powerful ecclesial experience, even if some of its practical procedures can always be perfected. The Bishops assembled in Synod represent in the first place their own Churches, but they are also attentive to the contributions of the Episcopal Conferences which selected them and whose views about questions under discussion they then communicate. They thus express the recommendation of the entire hierarchical body of the Church and finally, in a certain sense, the whole Christian people, whose pastors they are”.</a:t>
            </a:r>
            <a:r>
              <a:rPr lang="es-ES" altLang="zh-TW" sz="1100" u="sng" smtClean="0">
                <a:latin typeface="Arial" charset="0"/>
                <a:ea typeface="新細明體" charset="-120"/>
                <a:cs typeface="Arial" charset="0"/>
                <a:hlinkClick r:id="rId3"/>
              </a:rPr>
              <a:t>[26]</a:t>
            </a:r>
            <a:endParaRPr lang="zh-TW" altLang="zh-TW" sz="1100" smtClean="0">
              <a:latin typeface="Arial" charset="0"/>
              <a:ea typeface="新細明體" charset="-120"/>
              <a:cs typeface="Arial" charset="0"/>
            </a:endParaRPr>
          </a:p>
          <a:p>
            <a:pPr eaLnBrk="1" hangingPunct="1">
              <a:buSzPts val="1100"/>
              <a:buFont typeface="Arial" charset="0"/>
              <a:buChar char="●"/>
            </a:pPr>
            <a:r>
              <a:rPr lang="es-ES" altLang="zh-TW" sz="1100" smtClean="0">
                <a:latin typeface="Arial" charset="0"/>
                <a:ea typeface="新細明體" charset="-120"/>
                <a:cs typeface="Arial" charset="0"/>
              </a:rPr>
              <a:t>“7. The history of the Church bears ample witness to the importance of consultation for ascertaining the views of the Bishops and the faithful in matters pertaining to the good of the Church. Hence, even in the preparation of Synodal Assemblies, it is very important that consultation of all the particular Churches be given special attention. In this initial phase, following the indications of the General Secretariat of the Synod, the Bishops submit the questions to be explored in the Synodal Assembly to the priests, deacons and lay faithful of their Churches, both individually and in associations, without overlooking the valuable contribution that consecrated men and women can offer. Above all, the contribution of the local Church’s participatory bodies, especially the Presbyteral Council and the Pastoral Council, can prove fundamental, and from here “a synodal Church can begin to emerge”.</a:t>
            </a:r>
            <a:r>
              <a:rPr lang="es-ES" altLang="zh-TW" sz="1100" u="sng" smtClean="0">
                <a:latin typeface="Arial" charset="0"/>
                <a:ea typeface="新細明體" charset="-120"/>
                <a:cs typeface="Arial" charset="0"/>
                <a:hlinkClick r:id="rId3"/>
              </a:rPr>
              <a:t>[27]</a:t>
            </a:r>
            <a:endParaRPr lang="zh-TW" altLang="zh-TW" sz="1100" smtClean="0">
              <a:latin typeface="Arial" charset="0"/>
              <a:ea typeface="新細明體" charset="-120"/>
              <a:cs typeface="Arial" charset="0"/>
            </a:endParaRPr>
          </a:p>
          <a:p>
            <a:pPr eaLnBrk="1" hangingPunct="1">
              <a:buSzPts val="1100"/>
              <a:buFont typeface="Arial" charset="0"/>
              <a:buChar char="●"/>
            </a:pPr>
            <a:r>
              <a:rPr lang="es-ES" altLang="zh-TW" sz="1100" smtClean="0">
                <a:latin typeface="Arial" charset="0"/>
                <a:ea typeface="新細明體" charset="-120"/>
                <a:cs typeface="Arial" charset="0"/>
              </a:rPr>
              <a:t>“During every Synodal Assembly, consultation of the faithful must be followed by discernment on the part of the Bishops chosen for the task, united in the search for a consensus that springs not from worldly logic, but from common obedience to the Spirit of Christ. Attentive to the </a:t>
            </a:r>
            <a:r>
              <a:rPr lang="es-ES" altLang="zh-TW" sz="1100" i="1" smtClean="0">
                <a:latin typeface="Arial" charset="0"/>
                <a:ea typeface="新細明體" charset="-120"/>
                <a:cs typeface="Arial" charset="0"/>
              </a:rPr>
              <a:t>sensus fidei</a:t>
            </a:r>
            <a:r>
              <a:rPr lang="es-ES" altLang="zh-TW" sz="1100" smtClean="0">
                <a:latin typeface="Arial" charset="0"/>
                <a:ea typeface="新細明體" charset="-120"/>
                <a:cs typeface="Arial" charset="0"/>
              </a:rPr>
              <a:t> of the People of God – “which they need to distinguish carefully from the changing currents of public opinion”</a:t>
            </a:r>
            <a:r>
              <a:rPr lang="es-ES" altLang="zh-TW" sz="1100" u="sng" smtClean="0">
                <a:latin typeface="Arial" charset="0"/>
                <a:ea typeface="新細明體" charset="-120"/>
                <a:cs typeface="Arial" charset="0"/>
                <a:hlinkClick r:id="rId3"/>
              </a:rPr>
              <a:t>[28]</a:t>
            </a:r>
            <a:r>
              <a:rPr lang="es-ES" altLang="zh-TW" sz="1100" smtClean="0">
                <a:latin typeface="Arial" charset="0"/>
                <a:ea typeface="新細明體" charset="-120"/>
                <a:cs typeface="Arial" charset="0"/>
              </a:rPr>
              <a:t> – the members of the Assembly offer their opinion to the Roman Pontiff so that it can help him in his ministry as universal Pastor of the Church. From this perspective, “the fact that the Synod ordinarily has only a consultative role does not diminish its importance. In the Church the purpose of any collegial body, whether consultative or deliberative, is always the search for truth or the good of the Church. When it is therefore a question involving the faith itself, the </a:t>
            </a:r>
            <a:r>
              <a:rPr lang="es-ES" altLang="zh-TW" sz="1100" i="1" smtClean="0">
                <a:latin typeface="Arial" charset="0"/>
                <a:ea typeface="新細明體" charset="-120"/>
                <a:cs typeface="Arial" charset="0"/>
              </a:rPr>
              <a:t>consensus ecclesiae</a:t>
            </a:r>
            <a:r>
              <a:rPr lang="es-ES" altLang="zh-TW" sz="1100" smtClean="0">
                <a:latin typeface="Arial" charset="0"/>
                <a:ea typeface="新細明體" charset="-120"/>
                <a:cs typeface="Arial" charset="0"/>
              </a:rPr>
              <a:t> is not determined by the tallying of votes, but is the outcome of the working of the Spirit, the soul of the one Church of Christ”.</a:t>
            </a:r>
            <a:r>
              <a:rPr lang="es-ES" altLang="zh-TW" sz="1100" u="sng" smtClean="0">
                <a:latin typeface="Arial" charset="0"/>
                <a:ea typeface="新細明體" charset="-120"/>
                <a:cs typeface="Arial" charset="0"/>
                <a:hlinkClick r:id="rId3"/>
              </a:rPr>
              <a:t>[29]</a:t>
            </a:r>
            <a:r>
              <a:rPr lang="es-ES" altLang="zh-TW" sz="1100" smtClean="0">
                <a:latin typeface="Arial" charset="0"/>
                <a:ea typeface="新細明體" charset="-120"/>
                <a:cs typeface="Arial" charset="0"/>
              </a:rPr>
              <a:t> Therefore the vote of the Synod Fathers, “if morally unanimous, has a qualitative ecclesial weight which surpasses the merely formal aspect of the consultative vote”.</a:t>
            </a:r>
            <a:r>
              <a:rPr lang="es-ES" altLang="zh-TW" sz="1100" u="sng" smtClean="0">
                <a:latin typeface="Arial" charset="0"/>
                <a:ea typeface="新細明體" charset="-120"/>
                <a:cs typeface="Arial" charset="0"/>
                <a:hlinkClick r:id="rId3"/>
              </a:rPr>
              <a:t>[30]</a:t>
            </a:r>
            <a:endParaRPr lang="zh-TW" altLang="zh-TW" sz="1100" smtClean="0">
              <a:latin typeface="Arial" charset="0"/>
              <a:ea typeface="新細明體" charset="-120"/>
              <a:cs typeface="Arial" charset="0"/>
            </a:endParaRPr>
          </a:p>
          <a:p>
            <a:pPr eaLnBrk="1" hangingPunct="1">
              <a:buSzPts val="1100"/>
              <a:buFont typeface="Arial" charset="0"/>
              <a:buChar char="●"/>
            </a:pPr>
            <a:r>
              <a:rPr lang="es-ES" altLang="zh-TW" sz="1100" smtClean="0">
                <a:latin typeface="Arial" charset="0"/>
                <a:ea typeface="新細明體" charset="-120"/>
                <a:cs typeface="Arial" charset="0"/>
              </a:rPr>
              <a:t>“Finally, the Synod Assembly itself must be followed by the implementation phase, so as to initiate the reception of the Synod’s conclusions in all the local Churches, once they have been accepted by the Roman Pontiff in the manner he judges most appropriate. Here it must be remembered that “cultures are in fact quite diverse, and every general principle… needs to be inculturated, if it is to be respected and applied”.</a:t>
            </a:r>
            <a:r>
              <a:rPr lang="es-ES" altLang="zh-TW" sz="1100" u="sng" smtClean="0">
                <a:latin typeface="Arial" charset="0"/>
                <a:ea typeface="新細明體" charset="-120"/>
                <a:cs typeface="Arial" charset="0"/>
                <a:hlinkClick r:id="rId3"/>
              </a:rPr>
              <a:t>[31]</a:t>
            </a:r>
            <a:r>
              <a:rPr lang="es-ES" altLang="zh-TW" sz="1100" smtClean="0">
                <a:latin typeface="Arial" charset="0"/>
                <a:ea typeface="新細明體" charset="-120"/>
                <a:cs typeface="Arial" charset="0"/>
              </a:rPr>
              <a:t> In this way, it can be seen that the synodal process not only has its point of departure but also its point of arrival in the People of God, upon whom the gifts of grace bestowed by the Holy Spirit through the gathering of Bishops in Assembly must be poured out.”</a:t>
            </a:r>
            <a:endParaRPr lang="zh-TW" altLang="zh-TW" sz="1100" smtClean="0">
              <a:latin typeface="Arial" charset="0"/>
              <a:ea typeface="新細明體" charset="-120"/>
              <a:cs typeface="Arial" charset="0"/>
            </a:endParaRPr>
          </a:p>
        </p:txBody>
      </p:sp>
      <p:sp>
        <p:nvSpPr>
          <p:cNvPr id="44035" name="Google Shape;197;p12:notes"/>
          <p:cNvSpPr>
            <a:spLocks noGrp="1"/>
          </p:cNvSpPr>
          <p:nvPr>
            <p:ph type="sldNum" sz="quarter" idx="4294967295"/>
          </p:nvPr>
        </p:nvSpPr>
        <p:spPr bwMode="auto">
          <a:xfrm>
            <a:off x="3884613" y="8685213"/>
            <a:ext cx="2971800" cy="457200"/>
          </a:xfrm>
          <a:prstGeom prst="rect">
            <a:avLst/>
          </a:prstGeom>
          <a:noFill/>
          <a:ln>
            <a:miter lim="800000"/>
            <a:headEnd/>
            <a:tailEnd/>
          </a:ln>
        </p:spPr>
        <p:txBody>
          <a:bodyPr lIns="86525" tIns="43250" rIns="86525" bIns="43250"/>
          <a:lstStyle/>
          <a:p>
            <a:pPr>
              <a:buClr>
                <a:srgbClr val="000000"/>
              </a:buClr>
              <a:buSzPts val="1400"/>
              <a:buFont typeface="Arial" charset="0"/>
              <a:buNone/>
            </a:pPr>
            <a:fld id="{D8C471FD-6160-439C-8651-6E84814F0D75}" type="slidenum">
              <a:rPr kumimoji="0" lang="es-ES" altLang="zh-TW">
                <a:ea typeface="新細明體" charset="-120"/>
              </a:rPr>
              <a:pPr>
                <a:buClr>
                  <a:srgbClr val="000000"/>
                </a:buClr>
                <a:buSzPts val="1400"/>
                <a:buFont typeface="Arial" charset="0"/>
                <a:buNone/>
              </a:pPr>
              <a:t>12</a:t>
            </a:fld>
            <a:endParaRPr kumimoji="0" lang="zh-TW" altLang="zh-TW"/>
          </a:p>
        </p:txBody>
      </p:sp>
    </p:spTree>
    <p:extLst>
      <p:ext uri="{BB962C8B-B14F-4D97-AF65-F5344CB8AC3E}">
        <p14:creationId xmlns:p14="http://schemas.microsoft.com/office/powerpoint/2010/main" val="1905434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081" name="Google Shape;202;p13:notes"/>
          <p:cNvSpPr txBox="1">
            <a:spLocks noGrp="1"/>
          </p:cNvSpPr>
          <p:nvPr>
            <p:ph type="body" idx="1"/>
          </p:nvPr>
        </p:nvSpPr>
        <p:spPr>
          <a:ln/>
        </p:spPr>
        <p:txBody>
          <a:bodyPr/>
          <a:lstStyle/>
          <a:p>
            <a:pPr marL="0" indent="0" eaLnBrk="1" hangingPunct="1">
              <a:buSzPts val="1100"/>
            </a:pPr>
            <a:endParaRPr lang="zh-TW" altLang="zh-TW" sz="1100" smtClean="0">
              <a:latin typeface="Arial" charset="0"/>
              <a:ea typeface="新細明體" charset="-120"/>
              <a:cs typeface="Arial" charset="0"/>
            </a:endParaRPr>
          </a:p>
        </p:txBody>
      </p:sp>
      <p:sp>
        <p:nvSpPr>
          <p:cNvPr id="46082" name="Google Shape;203;p13:notes"/>
          <p:cNvSpPr>
            <a:spLocks noGrp="1" noRot="1" noChangeAspect="1"/>
          </p:cNvSpPr>
          <p:nvPr>
            <p:ph type="sldImg" idx="2"/>
          </p:nvPr>
        </p:nvSpPr>
        <p:spPr>
          <a:ln>
            <a:headEnd/>
            <a:tailEnd/>
          </a:ln>
        </p:spPr>
      </p:sp>
    </p:spTree>
    <p:extLst>
      <p:ext uri="{BB962C8B-B14F-4D97-AF65-F5344CB8AC3E}">
        <p14:creationId xmlns:p14="http://schemas.microsoft.com/office/powerpoint/2010/main" val="3878006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29" name="Google Shape;208;p14:notes"/>
          <p:cNvSpPr>
            <a:spLocks noGrp="1" noRot="1" noChangeAspect="1"/>
          </p:cNvSpPr>
          <p:nvPr>
            <p:ph type="sldImg" idx="2"/>
          </p:nvPr>
        </p:nvSpPr>
        <p:spPr>
          <a:ln>
            <a:headEnd/>
            <a:tailEnd/>
          </a:ln>
        </p:spPr>
      </p:sp>
      <p:sp>
        <p:nvSpPr>
          <p:cNvPr id="48130" name="Google Shape;209;p14:notes"/>
          <p:cNvSpPr txBox="1">
            <a:spLocks noGrp="1"/>
          </p:cNvSpPr>
          <p:nvPr>
            <p:ph type="body" idx="1"/>
          </p:nvPr>
        </p:nvSpPr>
        <p:spPr>
          <a:ln/>
        </p:spPr>
        <p:txBody>
          <a:bodyPr/>
          <a:lstStyle/>
          <a:p>
            <a:pPr marL="0" indent="0" eaLnBrk="1" hangingPunct="1">
              <a:buSzPts val="1100"/>
            </a:pPr>
            <a:endParaRPr lang="zh-TW" altLang="zh-TW" sz="1100" smtClean="0">
              <a:latin typeface="Arial" charset="0"/>
              <a:ea typeface="新細明體" charset="-120"/>
              <a:cs typeface="Arial" charset="0"/>
            </a:endParaRPr>
          </a:p>
        </p:txBody>
      </p:sp>
    </p:spTree>
    <p:extLst>
      <p:ext uri="{BB962C8B-B14F-4D97-AF65-F5344CB8AC3E}">
        <p14:creationId xmlns:p14="http://schemas.microsoft.com/office/powerpoint/2010/main" val="2278088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177" name="Google Shape;218;p15:notes"/>
          <p:cNvSpPr>
            <a:spLocks noGrp="1" noRot="1" noChangeAspect="1"/>
          </p:cNvSpPr>
          <p:nvPr>
            <p:ph type="sldImg" idx="2"/>
          </p:nvPr>
        </p:nvSpPr>
        <p:spPr>
          <a:ln>
            <a:headEnd/>
            <a:tailEnd/>
          </a:ln>
        </p:spPr>
      </p:sp>
      <p:sp>
        <p:nvSpPr>
          <p:cNvPr id="50178" name="Google Shape;219;p15:notes"/>
          <p:cNvSpPr txBox="1">
            <a:spLocks noGrp="1"/>
          </p:cNvSpPr>
          <p:nvPr>
            <p:ph type="body" idx="1"/>
          </p:nvPr>
        </p:nvSpPr>
        <p:spPr>
          <a:ln/>
        </p:spPr>
        <p:txBody>
          <a:bodyPr/>
          <a:lstStyle/>
          <a:p>
            <a:pPr marL="0" indent="0" eaLnBrk="1" hangingPunct="1">
              <a:buSzPts val="1100"/>
            </a:pPr>
            <a:endParaRPr lang="zh-TW" altLang="zh-TW" sz="1100" smtClean="0">
              <a:latin typeface="Arial" charset="0"/>
              <a:ea typeface="新細明體" charset="-120"/>
              <a:cs typeface="Arial" charset="0"/>
            </a:endParaRPr>
          </a:p>
        </p:txBody>
      </p:sp>
    </p:spTree>
    <p:extLst>
      <p:ext uri="{BB962C8B-B14F-4D97-AF65-F5344CB8AC3E}">
        <p14:creationId xmlns:p14="http://schemas.microsoft.com/office/powerpoint/2010/main" val="2026469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2225" name="Google Shape;229;p16:notes"/>
          <p:cNvSpPr txBox="1">
            <a:spLocks noGrp="1"/>
          </p:cNvSpPr>
          <p:nvPr>
            <p:ph type="body" idx="1"/>
          </p:nvPr>
        </p:nvSpPr>
        <p:spPr>
          <a:ln/>
        </p:spPr>
        <p:txBody>
          <a:bodyPr/>
          <a:lstStyle/>
          <a:p>
            <a:pPr marL="0" indent="0" eaLnBrk="1" hangingPunct="1">
              <a:buSzPts val="1100"/>
            </a:pPr>
            <a:endParaRPr lang="zh-TW" altLang="zh-TW" sz="1100" smtClean="0">
              <a:latin typeface="Arial" charset="0"/>
              <a:ea typeface="新細明體" charset="-120"/>
              <a:cs typeface="Arial" charset="0"/>
            </a:endParaRPr>
          </a:p>
        </p:txBody>
      </p:sp>
      <p:sp>
        <p:nvSpPr>
          <p:cNvPr id="52226" name="Google Shape;230;p16:notes"/>
          <p:cNvSpPr>
            <a:spLocks noGrp="1" noRot="1" noChangeAspect="1"/>
          </p:cNvSpPr>
          <p:nvPr>
            <p:ph type="sldImg" idx="2"/>
          </p:nvPr>
        </p:nvSpPr>
        <p:spPr>
          <a:ln>
            <a:headEnd/>
            <a:tailEnd/>
          </a:ln>
        </p:spPr>
      </p:sp>
    </p:spTree>
    <p:extLst>
      <p:ext uri="{BB962C8B-B14F-4D97-AF65-F5344CB8AC3E}">
        <p14:creationId xmlns:p14="http://schemas.microsoft.com/office/powerpoint/2010/main" val="2155684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4273" name="Google Shape;235;p17:notes"/>
          <p:cNvSpPr txBox="1">
            <a:spLocks noGrp="1"/>
          </p:cNvSpPr>
          <p:nvPr>
            <p:ph type="body" idx="1"/>
          </p:nvPr>
        </p:nvSpPr>
        <p:spPr>
          <a:ln/>
        </p:spPr>
        <p:txBody>
          <a:bodyPr/>
          <a:lstStyle/>
          <a:p>
            <a:pPr marL="0" indent="0" eaLnBrk="1" hangingPunct="1">
              <a:buSzPts val="1100"/>
            </a:pPr>
            <a:endParaRPr lang="zh-TW" altLang="zh-TW" sz="1100" smtClean="0">
              <a:latin typeface="Arial" charset="0"/>
              <a:ea typeface="新細明體" charset="-120"/>
              <a:cs typeface="Arial" charset="0"/>
            </a:endParaRPr>
          </a:p>
        </p:txBody>
      </p:sp>
      <p:sp>
        <p:nvSpPr>
          <p:cNvPr id="54274" name="Google Shape;236;p17:notes"/>
          <p:cNvSpPr>
            <a:spLocks noGrp="1" noRot="1" noChangeAspect="1"/>
          </p:cNvSpPr>
          <p:nvPr>
            <p:ph type="sldImg" idx="2"/>
          </p:nvPr>
        </p:nvSpPr>
        <p:spPr>
          <a:ln>
            <a:headEnd/>
            <a:tailEnd/>
          </a:ln>
        </p:spPr>
      </p:sp>
    </p:spTree>
    <p:extLst>
      <p:ext uri="{BB962C8B-B14F-4D97-AF65-F5344CB8AC3E}">
        <p14:creationId xmlns:p14="http://schemas.microsoft.com/office/powerpoint/2010/main" val="1037130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321" name="Google Shape;244;p18:notes"/>
          <p:cNvSpPr>
            <a:spLocks noGrp="1" noRot="1" noChangeAspect="1"/>
          </p:cNvSpPr>
          <p:nvPr>
            <p:ph type="sldImg" idx="2"/>
          </p:nvPr>
        </p:nvSpPr>
        <p:spPr>
          <a:ln>
            <a:headEnd/>
            <a:tailEnd/>
          </a:ln>
        </p:spPr>
      </p:sp>
      <p:sp>
        <p:nvSpPr>
          <p:cNvPr id="56322" name="Google Shape;245;p18:notes"/>
          <p:cNvSpPr txBox="1">
            <a:spLocks noGrp="1"/>
          </p:cNvSpPr>
          <p:nvPr>
            <p:ph type="body" idx="1"/>
          </p:nvPr>
        </p:nvSpPr>
        <p:spPr>
          <a:ln/>
        </p:spPr>
        <p:txBody>
          <a:bodyPr/>
          <a:lstStyle/>
          <a:p>
            <a:pPr marL="0" indent="0" eaLnBrk="1" hangingPunct="1">
              <a:buSzPts val="1100"/>
            </a:pPr>
            <a:endParaRPr lang="zh-TW" altLang="zh-TW" sz="1100" smtClean="0">
              <a:latin typeface="Arial" charset="0"/>
              <a:ea typeface="新細明體" charset="-120"/>
              <a:cs typeface="Arial" charset="0"/>
            </a:endParaRPr>
          </a:p>
        </p:txBody>
      </p:sp>
    </p:spTree>
    <p:extLst>
      <p:ext uri="{BB962C8B-B14F-4D97-AF65-F5344CB8AC3E}">
        <p14:creationId xmlns:p14="http://schemas.microsoft.com/office/powerpoint/2010/main" val="447130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8369" name="Google Shape;252;p19:notes"/>
          <p:cNvSpPr>
            <a:spLocks noGrp="1" noRot="1" noChangeAspect="1"/>
          </p:cNvSpPr>
          <p:nvPr>
            <p:ph type="sldImg" idx="2"/>
          </p:nvPr>
        </p:nvSpPr>
        <p:spPr>
          <a:ln>
            <a:headEnd/>
            <a:tailEnd/>
          </a:ln>
        </p:spPr>
      </p:sp>
      <p:sp>
        <p:nvSpPr>
          <p:cNvPr id="58370" name="Google Shape;253;p19:notes"/>
          <p:cNvSpPr txBox="1">
            <a:spLocks noGrp="1"/>
          </p:cNvSpPr>
          <p:nvPr>
            <p:ph type="body" idx="1"/>
          </p:nvPr>
        </p:nvSpPr>
        <p:spPr>
          <a:ln/>
        </p:spPr>
        <p:txBody>
          <a:bodyPr/>
          <a:lstStyle/>
          <a:p>
            <a:pPr marL="0" indent="0" eaLnBrk="1" hangingPunct="1">
              <a:buSzPts val="1100"/>
            </a:pPr>
            <a:endParaRPr lang="zh-TW" altLang="zh-TW" sz="1100" smtClean="0">
              <a:latin typeface="Arial" charset="0"/>
              <a:ea typeface="新細明體" charset="-120"/>
              <a:cs typeface="Arial" charset="0"/>
            </a:endParaRPr>
          </a:p>
        </p:txBody>
      </p:sp>
    </p:spTree>
    <p:extLst>
      <p:ext uri="{BB962C8B-B14F-4D97-AF65-F5344CB8AC3E}">
        <p14:creationId xmlns:p14="http://schemas.microsoft.com/office/powerpoint/2010/main" val="2905698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553" name="Google Shape;124;p2:notes"/>
          <p:cNvSpPr txBox="1">
            <a:spLocks noGrp="1"/>
          </p:cNvSpPr>
          <p:nvPr>
            <p:ph type="body" idx="1"/>
          </p:nvPr>
        </p:nvSpPr>
        <p:spPr>
          <a:ln/>
        </p:spPr>
        <p:txBody>
          <a:bodyPr/>
          <a:lstStyle/>
          <a:p>
            <a:pPr marL="0" indent="0" eaLnBrk="1" hangingPunct="1">
              <a:buSzPts val="1100"/>
            </a:pPr>
            <a:endParaRPr lang="zh-TW" altLang="zh-TW" sz="1100" smtClean="0">
              <a:latin typeface="Arial" charset="0"/>
              <a:ea typeface="新細明體" charset="-120"/>
              <a:cs typeface="Arial" charset="0"/>
            </a:endParaRPr>
          </a:p>
        </p:txBody>
      </p:sp>
      <p:sp>
        <p:nvSpPr>
          <p:cNvPr id="23554" name="Google Shape;125;p2:notes"/>
          <p:cNvSpPr>
            <a:spLocks noGrp="1" noRot="1" noChangeAspect="1"/>
          </p:cNvSpPr>
          <p:nvPr>
            <p:ph type="sldImg" idx="2"/>
          </p:nvPr>
        </p:nvSpPr>
        <p:spPr>
          <a:ln>
            <a:headEnd/>
            <a:tailEnd/>
          </a:ln>
        </p:spPr>
      </p:sp>
    </p:spTree>
    <p:extLst>
      <p:ext uri="{BB962C8B-B14F-4D97-AF65-F5344CB8AC3E}">
        <p14:creationId xmlns:p14="http://schemas.microsoft.com/office/powerpoint/2010/main" val="351109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0417" name="Google Shape;260;p20:notes"/>
          <p:cNvSpPr>
            <a:spLocks noGrp="1" noRot="1" noChangeAspect="1"/>
          </p:cNvSpPr>
          <p:nvPr>
            <p:ph type="sldImg" idx="2"/>
          </p:nvPr>
        </p:nvSpPr>
        <p:spPr>
          <a:ln>
            <a:headEnd/>
            <a:tailEnd/>
          </a:ln>
        </p:spPr>
      </p:sp>
      <p:sp>
        <p:nvSpPr>
          <p:cNvPr id="60418" name="Google Shape;261;p20:notes"/>
          <p:cNvSpPr txBox="1">
            <a:spLocks noGrp="1"/>
          </p:cNvSpPr>
          <p:nvPr>
            <p:ph type="body" idx="1"/>
          </p:nvPr>
        </p:nvSpPr>
        <p:spPr>
          <a:ln/>
        </p:spPr>
        <p:txBody>
          <a:bodyPr/>
          <a:lstStyle/>
          <a:p>
            <a:pPr marL="0" indent="0" eaLnBrk="1" hangingPunct="1">
              <a:buSzPts val="1100"/>
            </a:pPr>
            <a:endParaRPr lang="zh-TW" altLang="zh-TW" sz="1100" smtClean="0">
              <a:latin typeface="Arial" charset="0"/>
              <a:ea typeface="新細明體" charset="-120"/>
              <a:cs typeface="Arial" charset="0"/>
            </a:endParaRPr>
          </a:p>
        </p:txBody>
      </p:sp>
    </p:spTree>
    <p:extLst>
      <p:ext uri="{BB962C8B-B14F-4D97-AF65-F5344CB8AC3E}">
        <p14:creationId xmlns:p14="http://schemas.microsoft.com/office/powerpoint/2010/main" val="1995768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2465" name="Google Shape;270;p21:notes"/>
          <p:cNvSpPr>
            <a:spLocks noGrp="1" noRot="1" noChangeAspect="1"/>
          </p:cNvSpPr>
          <p:nvPr>
            <p:ph type="sldImg" idx="2"/>
          </p:nvPr>
        </p:nvSpPr>
        <p:spPr>
          <a:ln>
            <a:headEnd/>
            <a:tailEnd/>
          </a:ln>
        </p:spPr>
      </p:sp>
      <p:sp>
        <p:nvSpPr>
          <p:cNvPr id="62466" name="Google Shape;271;p21:notes"/>
          <p:cNvSpPr txBox="1">
            <a:spLocks noGrp="1"/>
          </p:cNvSpPr>
          <p:nvPr>
            <p:ph type="body" idx="1"/>
          </p:nvPr>
        </p:nvSpPr>
        <p:spPr>
          <a:ln/>
        </p:spPr>
        <p:txBody>
          <a:bodyPr/>
          <a:lstStyle/>
          <a:p>
            <a:pPr marL="0" indent="0" eaLnBrk="1" hangingPunct="1">
              <a:buSzPts val="1100"/>
            </a:pPr>
            <a:endParaRPr lang="zh-TW" altLang="zh-TW" sz="1100" smtClean="0">
              <a:latin typeface="Arial" charset="0"/>
              <a:ea typeface="新細明體" charset="-120"/>
              <a:cs typeface="Arial" charset="0"/>
            </a:endParaRPr>
          </a:p>
        </p:txBody>
      </p:sp>
    </p:spTree>
    <p:extLst>
      <p:ext uri="{BB962C8B-B14F-4D97-AF65-F5344CB8AC3E}">
        <p14:creationId xmlns:p14="http://schemas.microsoft.com/office/powerpoint/2010/main" val="638057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3" name="Google Shape;276;p22:notes"/>
          <p:cNvSpPr>
            <a:spLocks noGrp="1" noRot="1" noChangeAspect="1"/>
          </p:cNvSpPr>
          <p:nvPr>
            <p:ph type="sldImg" idx="2"/>
          </p:nvPr>
        </p:nvSpPr>
        <p:spPr>
          <a:ln>
            <a:headEnd/>
            <a:tailEnd/>
          </a:ln>
        </p:spPr>
      </p:sp>
      <p:sp>
        <p:nvSpPr>
          <p:cNvPr id="64514" name="Google Shape;277;p22:notes"/>
          <p:cNvSpPr txBox="1">
            <a:spLocks noGrp="1"/>
          </p:cNvSpPr>
          <p:nvPr>
            <p:ph type="body" idx="1"/>
          </p:nvPr>
        </p:nvSpPr>
        <p:spPr>
          <a:ln/>
        </p:spPr>
        <p:txBody>
          <a:bodyPr/>
          <a:lstStyle/>
          <a:p>
            <a:pPr marL="0" indent="0" eaLnBrk="1" hangingPunct="1">
              <a:buSzPts val="1100"/>
            </a:pPr>
            <a:endParaRPr lang="zh-TW" altLang="zh-TW" sz="1100" smtClean="0">
              <a:latin typeface="Arial" charset="0"/>
              <a:ea typeface="新細明體" charset="-120"/>
              <a:cs typeface="Arial" charset="0"/>
            </a:endParaRPr>
          </a:p>
        </p:txBody>
      </p:sp>
    </p:spTree>
    <p:extLst>
      <p:ext uri="{BB962C8B-B14F-4D97-AF65-F5344CB8AC3E}">
        <p14:creationId xmlns:p14="http://schemas.microsoft.com/office/powerpoint/2010/main" val="1156334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6561" name="Google Shape;285;p23:notes"/>
          <p:cNvSpPr txBox="1">
            <a:spLocks noGrp="1"/>
          </p:cNvSpPr>
          <p:nvPr>
            <p:ph type="body" idx="1"/>
          </p:nvPr>
        </p:nvSpPr>
        <p:spPr>
          <a:ln/>
        </p:spPr>
        <p:txBody>
          <a:bodyPr/>
          <a:lstStyle/>
          <a:p>
            <a:pPr marL="0" indent="0" eaLnBrk="1" hangingPunct="1">
              <a:buSzPts val="1100"/>
            </a:pPr>
            <a:endParaRPr lang="zh-TW" altLang="zh-TW" sz="1100" smtClean="0">
              <a:latin typeface="Arial" charset="0"/>
              <a:ea typeface="新細明體" charset="-120"/>
              <a:cs typeface="Arial" charset="0"/>
            </a:endParaRPr>
          </a:p>
        </p:txBody>
      </p:sp>
      <p:sp>
        <p:nvSpPr>
          <p:cNvPr id="66562" name="Google Shape;286;p23:notes"/>
          <p:cNvSpPr>
            <a:spLocks noGrp="1" noRot="1" noChangeAspect="1"/>
          </p:cNvSpPr>
          <p:nvPr>
            <p:ph type="sldImg" idx="2"/>
          </p:nvPr>
        </p:nvSpPr>
        <p:spPr>
          <a:ln>
            <a:headEnd/>
            <a:tailEnd/>
          </a:ln>
        </p:spPr>
      </p:sp>
    </p:spTree>
    <p:extLst>
      <p:ext uri="{BB962C8B-B14F-4D97-AF65-F5344CB8AC3E}">
        <p14:creationId xmlns:p14="http://schemas.microsoft.com/office/powerpoint/2010/main" val="19520527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8609" name="Google Shape;292;p24:notes"/>
          <p:cNvSpPr>
            <a:spLocks noGrp="1" noRot="1" noChangeAspect="1"/>
          </p:cNvSpPr>
          <p:nvPr>
            <p:ph type="sldImg" idx="2"/>
          </p:nvPr>
        </p:nvSpPr>
        <p:spPr>
          <a:ln>
            <a:headEnd/>
            <a:tailEnd/>
          </a:ln>
        </p:spPr>
      </p:sp>
      <p:sp>
        <p:nvSpPr>
          <p:cNvPr id="68610" name="Google Shape;293;p24:notes"/>
          <p:cNvSpPr txBox="1">
            <a:spLocks noGrp="1"/>
          </p:cNvSpPr>
          <p:nvPr>
            <p:ph type="body" idx="1"/>
          </p:nvPr>
        </p:nvSpPr>
        <p:spPr>
          <a:ln/>
        </p:spPr>
        <p:txBody>
          <a:bodyPr/>
          <a:lstStyle/>
          <a:p>
            <a:pPr marL="0" indent="0" eaLnBrk="1" hangingPunct="1">
              <a:buSzPts val="1100"/>
            </a:pPr>
            <a:endParaRPr lang="zh-TW" altLang="zh-TW" sz="1100" smtClean="0">
              <a:latin typeface="Arial" charset="0"/>
              <a:ea typeface="新細明體" charset="-120"/>
              <a:cs typeface="Arial" charset="0"/>
            </a:endParaRPr>
          </a:p>
        </p:txBody>
      </p:sp>
    </p:spTree>
    <p:extLst>
      <p:ext uri="{BB962C8B-B14F-4D97-AF65-F5344CB8AC3E}">
        <p14:creationId xmlns:p14="http://schemas.microsoft.com/office/powerpoint/2010/main" val="33431228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0657" name="Google Shape;300;p25:notes"/>
          <p:cNvSpPr>
            <a:spLocks noGrp="1" noRot="1" noChangeAspect="1"/>
          </p:cNvSpPr>
          <p:nvPr>
            <p:ph type="sldImg" idx="2"/>
          </p:nvPr>
        </p:nvSpPr>
        <p:spPr>
          <a:ln>
            <a:headEnd/>
            <a:tailEnd/>
          </a:ln>
        </p:spPr>
      </p:sp>
      <p:sp>
        <p:nvSpPr>
          <p:cNvPr id="70658" name="Google Shape;301;p25:notes"/>
          <p:cNvSpPr txBox="1">
            <a:spLocks noGrp="1"/>
          </p:cNvSpPr>
          <p:nvPr>
            <p:ph type="body" idx="1"/>
          </p:nvPr>
        </p:nvSpPr>
        <p:spPr>
          <a:ln/>
        </p:spPr>
        <p:txBody>
          <a:bodyPr/>
          <a:lstStyle/>
          <a:p>
            <a:pPr marL="0" indent="0" eaLnBrk="1" hangingPunct="1">
              <a:buSzPts val="1100"/>
            </a:pPr>
            <a:endParaRPr lang="zh-TW" altLang="zh-TW" sz="1100" smtClean="0">
              <a:latin typeface="Arial" charset="0"/>
              <a:ea typeface="新細明體" charset="-120"/>
              <a:cs typeface="Arial" charset="0"/>
            </a:endParaRPr>
          </a:p>
        </p:txBody>
      </p:sp>
    </p:spTree>
    <p:extLst>
      <p:ext uri="{BB962C8B-B14F-4D97-AF65-F5344CB8AC3E}">
        <p14:creationId xmlns:p14="http://schemas.microsoft.com/office/powerpoint/2010/main" val="2444276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2705" name="Google Shape;308;p26:notes"/>
          <p:cNvSpPr>
            <a:spLocks noGrp="1" noRot="1" noChangeAspect="1"/>
          </p:cNvSpPr>
          <p:nvPr>
            <p:ph type="sldImg" idx="2"/>
          </p:nvPr>
        </p:nvSpPr>
        <p:spPr>
          <a:ln>
            <a:headEnd/>
            <a:tailEnd/>
          </a:ln>
        </p:spPr>
      </p:sp>
      <p:sp>
        <p:nvSpPr>
          <p:cNvPr id="72706" name="Google Shape;309;p26:notes"/>
          <p:cNvSpPr txBox="1">
            <a:spLocks noGrp="1"/>
          </p:cNvSpPr>
          <p:nvPr>
            <p:ph type="body" idx="1"/>
          </p:nvPr>
        </p:nvSpPr>
        <p:spPr>
          <a:ln/>
        </p:spPr>
        <p:txBody>
          <a:bodyPr/>
          <a:lstStyle/>
          <a:p>
            <a:pPr eaLnBrk="1" hangingPunct="1">
              <a:buSzPts val="1100"/>
              <a:buFont typeface="Arial" charset="0"/>
              <a:buChar char="●"/>
            </a:pPr>
            <a:r>
              <a:rPr lang="es-ES" altLang="zh-TW" sz="1100" smtClean="0">
                <a:latin typeface="Arial" charset="0"/>
                <a:ea typeface="新細明體" charset="-120"/>
                <a:cs typeface="Arial" charset="0"/>
              </a:rPr>
              <a:t>http://www.vatican.va/content/francesco/en/apost_constitutions/documents/papa-francesco_costituzione-ap_20180915_episcopalis-communio.html</a:t>
            </a:r>
            <a:endParaRPr lang="zh-TW" altLang="zh-TW" sz="1100" smtClean="0">
              <a:latin typeface="Arial" charset="0"/>
              <a:ea typeface="新細明體" charset="-120"/>
              <a:cs typeface="Arial" charset="0"/>
            </a:endParaRPr>
          </a:p>
        </p:txBody>
      </p:sp>
      <p:sp>
        <p:nvSpPr>
          <p:cNvPr id="72707" name="Google Shape;310;p26:notes"/>
          <p:cNvSpPr>
            <a:spLocks noGrp="1"/>
          </p:cNvSpPr>
          <p:nvPr>
            <p:ph type="sldNum" sz="quarter" idx="4294967295"/>
          </p:nvPr>
        </p:nvSpPr>
        <p:spPr bwMode="auto">
          <a:xfrm>
            <a:off x="3884613" y="8685213"/>
            <a:ext cx="2971800" cy="457200"/>
          </a:xfrm>
          <a:prstGeom prst="rect">
            <a:avLst/>
          </a:prstGeom>
          <a:noFill/>
          <a:ln>
            <a:miter lim="800000"/>
            <a:headEnd/>
            <a:tailEnd/>
          </a:ln>
        </p:spPr>
        <p:txBody>
          <a:bodyPr lIns="86525" tIns="43250" rIns="86525" bIns="43250"/>
          <a:lstStyle/>
          <a:p>
            <a:pPr>
              <a:buClr>
                <a:srgbClr val="000000"/>
              </a:buClr>
              <a:buSzPts val="1400"/>
              <a:buFont typeface="Arial" charset="0"/>
              <a:buNone/>
            </a:pPr>
            <a:fld id="{643D3ADF-D2ED-4FE9-ADFA-17CF91F197AF}" type="slidenum">
              <a:rPr kumimoji="0" lang="es-ES" altLang="zh-TW">
                <a:ea typeface="新細明體" charset="-120"/>
              </a:rPr>
              <a:pPr>
                <a:buClr>
                  <a:srgbClr val="000000"/>
                </a:buClr>
                <a:buSzPts val="1400"/>
                <a:buFont typeface="Arial" charset="0"/>
                <a:buNone/>
              </a:pPr>
              <a:t>26</a:t>
            </a:fld>
            <a:endParaRPr kumimoji="0" lang="zh-TW" altLang="zh-TW"/>
          </a:p>
        </p:txBody>
      </p:sp>
    </p:spTree>
    <p:extLst>
      <p:ext uri="{BB962C8B-B14F-4D97-AF65-F5344CB8AC3E}">
        <p14:creationId xmlns:p14="http://schemas.microsoft.com/office/powerpoint/2010/main" val="2851507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4753" name="Google Shape;208;p14:notes"/>
          <p:cNvSpPr>
            <a:spLocks noGrp="1" noRot="1" noChangeAspect="1"/>
          </p:cNvSpPr>
          <p:nvPr>
            <p:ph type="sldImg" idx="2"/>
          </p:nvPr>
        </p:nvSpPr>
        <p:spPr>
          <a:ln>
            <a:headEnd/>
            <a:tailEnd/>
          </a:ln>
        </p:spPr>
      </p:sp>
      <p:sp>
        <p:nvSpPr>
          <p:cNvPr id="74754" name="Google Shape;209;p14:notes"/>
          <p:cNvSpPr txBox="1">
            <a:spLocks noGrp="1"/>
          </p:cNvSpPr>
          <p:nvPr>
            <p:ph type="body" idx="1"/>
          </p:nvPr>
        </p:nvSpPr>
        <p:spPr>
          <a:ln/>
        </p:spPr>
        <p:txBody>
          <a:bodyPr/>
          <a:lstStyle/>
          <a:p>
            <a:pPr marL="0" indent="0" eaLnBrk="1" hangingPunct="1">
              <a:buSzPts val="1100"/>
            </a:pPr>
            <a:endParaRPr lang="zh-TW" altLang="zh-TW" sz="1100" smtClean="0">
              <a:latin typeface="Arial" charset="0"/>
              <a:ea typeface="新細明體" charset="-120"/>
              <a:cs typeface="Arial" charset="0"/>
            </a:endParaRPr>
          </a:p>
        </p:txBody>
      </p:sp>
    </p:spTree>
    <p:extLst>
      <p:ext uri="{BB962C8B-B14F-4D97-AF65-F5344CB8AC3E}">
        <p14:creationId xmlns:p14="http://schemas.microsoft.com/office/powerpoint/2010/main" val="25628770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801" name="Google Shape;325;p28:notes"/>
          <p:cNvSpPr txBox="1">
            <a:spLocks noGrp="1"/>
          </p:cNvSpPr>
          <p:nvPr>
            <p:ph type="body" idx="1"/>
          </p:nvPr>
        </p:nvSpPr>
        <p:spPr>
          <a:ln/>
        </p:spPr>
        <p:txBody>
          <a:bodyPr/>
          <a:lstStyle/>
          <a:p>
            <a:pPr marL="0" indent="0" eaLnBrk="1" hangingPunct="1">
              <a:buSzPts val="1100"/>
            </a:pPr>
            <a:endParaRPr lang="zh-TW" altLang="zh-TW" sz="1100" smtClean="0">
              <a:latin typeface="Arial" charset="0"/>
              <a:ea typeface="新細明體" charset="-120"/>
              <a:cs typeface="Arial" charset="0"/>
            </a:endParaRPr>
          </a:p>
        </p:txBody>
      </p:sp>
      <p:sp>
        <p:nvSpPr>
          <p:cNvPr id="76802" name="Google Shape;326;p28:notes"/>
          <p:cNvSpPr>
            <a:spLocks noGrp="1" noRot="1" noChangeAspect="1"/>
          </p:cNvSpPr>
          <p:nvPr>
            <p:ph type="sldImg" idx="2"/>
          </p:nvPr>
        </p:nvSpPr>
        <p:spPr>
          <a:ln>
            <a:headEnd/>
            <a:tailEnd/>
          </a:ln>
        </p:spPr>
      </p:sp>
    </p:spTree>
    <p:extLst>
      <p:ext uri="{BB962C8B-B14F-4D97-AF65-F5344CB8AC3E}">
        <p14:creationId xmlns:p14="http://schemas.microsoft.com/office/powerpoint/2010/main" val="4087511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8849" name="Google Shape;333;p29:notes"/>
          <p:cNvSpPr>
            <a:spLocks noGrp="1" noRot="1" noChangeAspect="1"/>
          </p:cNvSpPr>
          <p:nvPr>
            <p:ph type="sldImg" idx="2"/>
          </p:nvPr>
        </p:nvSpPr>
        <p:spPr>
          <a:ln>
            <a:headEnd/>
            <a:tailEnd/>
          </a:ln>
        </p:spPr>
      </p:sp>
      <p:sp>
        <p:nvSpPr>
          <p:cNvPr id="78850" name="Google Shape;334;p29:notes"/>
          <p:cNvSpPr txBox="1">
            <a:spLocks noGrp="1"/>
          </p:cNvSpPr>
          <p:nvPr>
            <p:ph type="body" idx="1"/>
          </p:nvPr>
        </p:nvSpPr>
        <p:spPr>
          <a:ln/>
        </p:spPr>
        <p:txBody>
          <a:bodyPr/>
          <a:lstStyle/>
          <a:p>
            <a:pPr eaLnBrk="1" hangingPunct="1">
              <a:buSzPts val="1100"/>
              <a:buFont typeface="Arial" charset="0"/>
              <a:buChar char="●"/>
            </a:pPr>
            <a:r>
              <a:rPr lang="es-ES" altLang="zh-TW" sz="1100" smtClean="0">
                <a:latin typeface="Arial" charset="0"/>
                <a:ea typeface="新細明體" charset="-120"/>
                <a:cs typeface="Arial" charset="0"/>
              </a:rPr>
              <a:t>http://www.vatican.va/content/francesco/en/apost_constitutions/documents/papa-francesco_costituzione-ap_20180915_episcopalis-communio.html</a:t>
            </a:r>
            <a:endParaRPr lang="zh-TW" altLang="zh-TW" sz="1100" smtClean="0">
              <a:latin typeface="Arial" charset="0"/>
              <a:ea typeface="新細明體" charset="-120"/>
              <a:cs typeface="Arial" charset="0"/>
            </a:endParaRPr>
          </a:p>
        </p:txBody>
      </p:sp>
      <p:sp>
        <p:nvSpPr>
          <p:cNvPr id="78851" name="Google Shape;335;p29:notes"/>
          <p:cNvSpPr>
            <a:spLocks noGrp="1"/>
          </p:cNvSpPr>
          <p:nvPr>
            <p:ph type="sldNum" sz="quarter" idx="4294967295"/>
          </p:nvPr>
        </p:nvSpPr>
        <p:spPr bwMode="auto">
          <a:xfrm>
            <a:off x="3884613" y="8685213"/>
            <a:ext cx="2971800" cy="457200"/>
          </a:xfrm>
          <a:prstGeom prst="rect">
            <a:avLst/>
          </a:prstGeom>
          <a:noFill/>
          <a:ln>
            <a:miter lim="800000"/>
            <a:headEnd/>
            <a:tailEnd/>
          </a:ln>
        </p:spPr>
        <p:txBody>
          <a:bodyPr lIns="86525" tIns="43250" rIns="86525" bIns="43250"/>
          <a:lstStyle/>
          <a:p>
            <a:pPr>
              <a:buClr>
                <a:srgbClr val="000000"/>
              </a:buClr>
              <a:buSzPts val="1400"/>
              <a:buFont typeface="Arial" charset="0"/>
              <a:buNone/>
            </a:pPr>
            <a:fld id="{C73A5A0B-5750-4F15-B794-E2121057B270}" type="slidenum">
              <a:rPr kumimoji="0" lang="es-ES" altLang="zh-TW">
                <a:ea typeface="新細明體" charset="-120"/>
              </a:rPr>
              <a:pPr>
                <a:buClr>
                  <a:srgbClr val="000000"/>
                </a:buClr>
                <a:buSzPts val="1400"/>
                <a:buFont typeface="Arial" charset="0"/>
                <a:buNone/>
              </a:pPr>
              <a:t>29</a:t>
            </a:fld>
            <a:endParaRPr kumimoji="0" lang="zh-TW" altLang="zh-TW"/>
          </a:p>
        </p:txBody>
      </p:sp>
    </p:spTree>
    <p:extLst>
      <p:ext uri="{BB962C8B-B14F-4D97-AF65-F5344CB8AC3E}">
        <p14:creationId xmlns:p14="http://schemas.microsoft.com/office/powerpoint/2010/main" val="620672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601" name="Google Shape;131;p3:notes"/>
          <p:cNvSpPr txBox="1">
            <a:spLocks noGrp="1"/>
          </p:cNvSpPr>
          <p:nvPr>
            <p:ph type="body" idx="1"/>
          </p:nvPr>
        </p:nvSpPr>
        <p:spPr>
          <a:ln/>
        </p:spPr>
        <p:txBody>
          <a:bodyPr/>
          <a:lstStyle/>
          <a:p>
            <a:pPr marL="0" indent="0" eaLnBrk="1" hangingPunct="1">
              <a:buSzPts val="1100"/>
            </a:pPr>
            <a:endParaRPr lang="zh-TW" altLang="zh-TW" sz="1100" smtClean="0">
              <a:latin typeface="Arial" charset="0"/>
              <a:ea typeface="新細明體" charset="-120"/>
              <a:cs typeface="Arial" charset="0"/>
            </a:endParaRPr>
          </a:p>
        </p:txBody>
      </p:sp>
      <p:sp>
        <p:nvSpPr>
          <p:cNvPr id="25602" name="Google Shape;132;p3:notes"/>
          <p:cNvSpPr>
            <a:spLocks noGrp="1" noRot="1" noChangeAspect="1"/>
          </p:cNvSpPr>
          <p:nvPr>
            <p:ph type="sldImg" idx="2"/>
          </p:nvPr>
        </p:nvSpPr>
        <p:spPr>
          <a:ln>
            <a:headEnd/>
            <a:tailEnd/>
          </a:ln>
        </p:spPr>
      </p:sp>
    </p:spTree>
    <p:extLst>
      <p:ext uri="{BB962C8B-B14F-4D97-AF65-F5344CB8AC3E}">
        <p14:creationId xmlns:p14="http://schemas.microsoft.com/office/powerpoint/2010/main" val="40694913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0897" name="Google Shape;340;p30:notes"/>
          <p:cNvSpPr>
            <a:spLocks noGrp="1" noRot="1" noChangeAspect="1"/>
          </p:cNvSpPr>
          <p:nvPr>
            <p:ph type="sldImg" idx="2"/>
          </p:nvPr>
        </p:nvSpPr>
        <p:spPr>
          <a:ln>
            <a:headEnd/>
            <a:tailEnd/>
          </a:ln>
        </p:spPr>
      </p:sp>
      <p:sp>
        <p:nvSpPr>
          <p:cNvPr id="80898" name="Google Shape;341;p30:notes"/>
          <p:cNvSpPr txBox="1">
            <a:spLocks noGrp="1"/>
          </p:cNvSpPr>
          <p:nvPr>
            <p:ph type="body" idx="1"/>
          </p:nvPr>
        </p:nvSpPr>
        <p:spPr>
          <a:ln/>
        </p:spPr>
        <p:txBody>
          <a:bodyPr/>
          <a:lstStyle/>
          <a:p>
            <a:pPr marL="0" indent="0" eaLnBrk="1" hangingPunct="1">
              <a:buSzPts val="1100"/>
            </a:pPr>
            <a:endParaRPr lang="zh-TW" altLang="zh-TW" sz="1100" smtClean="0">
              <a:latin typeface="Arial" charset="0"/>
              <a:ea typeface="新細明體" charset="-120"/>
              <a:cs typeface="Arial" charset="0"/>
            </a:endParaRPr>
          </a:p>
        </p:txBody>
      </p:sp>
    </p:spTree>
    <p:extLst>
      <p:ext uri="{BB962C8B-B14F-4D97-AF65-F5344CB8AC3E}">
        <p14:creationId xmlns:p14="http://schemas.microsoft.com/office/powerpoint/2010/main" val="42616838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2945" name="Google Shape;348;p31:notes"/>
          <p:cNvSpPr>
            <a:spLocks noGrp="1" noRot="1" noChangeAspect="1"/>
          </p:cNvSpPr>
          <p:nvPr>
            <p:ph type="sldImg" idx="2"/>
          </p:nvPr>
        </p:nvSpPr>
        <p:spPr>
          <a:ln>
            <a:headEnd/>
            <a:tailEnd/>
          </a:ln>
        </p:spPr>
      </p:sp>
      <p:sp>
        <p:nvSpPr>
          <p:cNvPr id="82946" name="Google Shape;349;p31:notes"/>
          <p:cNvSpPr txBox="1">
            <a:spLocks noGrp="1"/>
          </p:cNvSpPr>
          <p:nvPr>
            <p:ph type="body" idx="1"/>
          </p:nvPr>
        </p:nvSpPr>
        <p:spPr>
          <a:ln/>
        </p:spPr>
        <p:txBody>
          <a:bodyPr/>
          <a:lstStyle/>
          <a:p>
            <a:pPr marL="0" indent="0" eaLnBrk="1" hangingPunct="1">
              <a:buSzPts val="1100"/>
            </a:pPr>
            <a:endParaRPr lang="zh-TW" altLang="zh-TW" sz="1100" smtClean="0">
              <a:latin typeface="Arial" charset="0"/>
              <a:ea typeface="新細明體" charset="-120"/>
              <a:cs typeface="Arial" charset="0"/>
            </a:endParaRPr>
          </a:p>
        </p:txBody>
      </p:sp>
    </p:spTree>
    <p:extLst>
      <p:ext uri="{BB962C8B-B14F-4D97-AF65-F5344CB8AC3E}">
        <p14:creationId xmlns:p14="http://schemas.microsoft.com/office/powerpoint/2010/main" val="2352958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4993" name="Google Shape;356;p32:notes"/>
          <p:cNvSpPr>
            <a:spLocks noGrp="1" noRot="1" noChangeAspect="1"/>
          </p:cNvSpPr>
          <p:nvPr>
            <p:ph type="sldImg" idx="2"/>
          </p:nvPr>
        </p:nvSpPr>
        <p:spPr>
          <a:ln>
            <a:headEnd/>
            <a:tailEnd/>
          </a:ln>
        </p:spPr>
      </p:sp>
      <p:sp>
        <p:nvSpPr>
          <p:cNvPr id="84994" name="Google Shape;357;p32:notes"/>
          <p:cNvSpPr txBox="1">
            <a:spLocks noGrp="1"/>
          </p:cNvSpPr>
          <p:nvPr>
            <p:ph type="body" idx="1"/>
          </p:nvPr>
        </p:nvSpPr>
        <p:spPr>
          <a:ln/>
        </p:spPr>
        <p:txBody>
          <a:bodyPr/>
          <a:lstStyle/>
          <a:p>
            <a:pPr marL="0" indent="0" eaLnBrk="1" hangingPunct="1">
              <a:buSzPts val="1100"/>
            </a:pPr>
            <a:endParaRPr lang="zh-TW" altLang="zh-TW" sz="1100" smtClean="0">
              <a:latin typeface="Arial" charset="0"/>
              <a:ea typeface="新細明體" charset="-120"/>
              <a:cs typeface="Arial" charset="0"/>
            </a:endParaRPr>
          </a:p>
        </p:txBody>
      </p:sp>
    </p:spTree>
    <p:extLst>
      <p:ext uri="{BB962C8B-B14F-4D97-AF65-F5344CB8AC3E}">
        <p14:creationId xmlns:p14="http://schemas.microsoft.com/office/powerpoint/2010/main" val="25598420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7041" name="Google Shape;364;p33:notes"/>
          <p:cNvSpPr>
            <a:spLocks noGrp="1" noRot="1" noChangeAspect="1"/>
          </p:cNvSpPr>
          <p:nvPr>
            <p:ph type="sldImg" idx="2"/>
          </p:nvPr>
        </p:nvSpPr>
        <p:spPr>
          <a:ln>
            <a:headEnd/>
            <a:tailEnd/>
          </a:ln>
        </p:spPr>
      </p:sp>
      <p:sp>
        <p:nvSpPr>
          <p:cNvPr id="87042" name="Google Shape;365;p33:notes"/>
          <p:cNvSpPr txBox="1">
            <a:spLocks noGrp="1"/>
          </p:cNvSpPr>
          <p:nvPr>
            <p:ph type="body" idx="1"/>
          </p:nvPr>
        </p:nvSpPr>
        <p:spPr>
          <a:ln/>
        </p:spPr>
        <p:txBody>
          <a:bodyPr/>
          <a:lstStyle/>
          <a:p>
            <a:pPr marL="0" indent="0" eaLnBrk="1" hangingPunct="1">
              <a:buSzPts val="1100"/>
            </a:pPr>
            <a:endParaRPr lang="zh-TW" altLang="zh-TW" sz="1100" smtClean="0">
              <a:latin typeface="Arial" charset="0"/>
              <a:ea typeface="新細明體" charset="-120"/>
              <a:cs typeface="Arial" charset="0"/>
            </a:endParaRPr>
          </a:p>
        </p:txBody>
      </p:sp>
    </p:spTree>
    <p:extLst>
      <p:ext uri="{BB962C8B-B14F-4D97-AF65-F5344CB8AC3E}">
        <p14:creationId xmlns:p14="http://schemas.microsoft.com/office/powerpoint/2010/main" val="21347655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9089" name="Google Shape;372;p34:notes"/>
          <p:cNvSpPr>
            <a:spLocks noGrp="1" noRot="1" noChangeAspect="1"/>
          </p:cNvSpPr>
          <p:nvPr>
            <p:ph type="sldImg" idx="2"/>
          </p:nvPr>
        </p:nvSpPr>
        <p:spPr>
          <a:ln>
            <a:headEnd/>
            <a:tailEnd/>
          </a:ln>
        </p:spPr>
      </p:sp>
      <p:sp>
        <p:nvSpPr>
          <p:cNvPr id="89090" name="Google Shape;373;p34:notes"/>
          <p:cNvSpPr txBox="1">
            <a:spLocks noGrp="1"/>
          </p:cNvSpPr>
          <p:nvPr>
            <p:ph type="body" idx="1"/>
          </p:nvPr>
        </p:nvSpPr>
        <p:spPr>
          <a:ln/>
        </p:spPr>
        <p:txBody>
          <a:bodyPr/>
          <a:lstStyle/>
          <a:p>
            <a:pPr marL="0" indent="0" eaLnBrk="1" hangingPunct="1">
              <a:buSzPts val="1100"/>
            </a:pPr>
            <a:endParaRPr lang="zh-TW" altLang="zh-TW" sz="1100" smtClean="0">
              <a:latin typeface="Arial" charset="0"/>
              <a:ea typeface="新細明體" charset="-120"/>
              <a:cs typeface="Arial" charset="0"/>
            </a:endParaRPr>
          </a:p>
        </p:txBody>
      </p:sp>
    </p:spTree>
    <p:extLst>
      <p:ext uri="{BB962C8B-B14F-4D97-AF65-F5344CB8AC3E}">
        <p14:creationId xmlns:p14="http://schemas.microsoft.com/office/powerpoint/2010/main" val="33705955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3185" name="Google Shape;385;p36:notes"/>
          <p:cNvSpPr>
            <a:spLocks noGrp="1" noRot="1" noChangeAspect="1"/>
          </p:cNvSpPr>
          <p:nvPr>
            <p:ph type="sldImg" idx="2"/>
          </p:nvPr>
        </p:nvSpPr>
        <p:spPr>
          <a:ln>
            <a:headEnd/>
            <a:tailEnd/>
          </a:ln>
        </p:spPr>
      </p:sp>
      <p:sp>
        <p:nvSpPr>
          <p:cNvPr id="93186" name="Google Shape;386;p36:notes"/>
          <p:cNvSpPr txBox="1">
            <a:spLocks noGrp="1"/>
          </p:cNvSpPr>
          <p:nvPr>
            <p:ph type="body" idx="1"/>
          </p:nvPr>
        </p:nvSpPr>
        <p:spPr>
          <a:ln/>
        </p:spPr>
        <p:txBody>
          <a:bodyPr/>
          <a:lstStyle/>
          <a:p>
            <a:pPr marL="0" indent="0" eaLnBrk="1" hangingPunct="1">
              <a:buSzPts val="1100"/>
            </a:pPr>
            <a:endParaRPr lang="zh-TW" altLang="zh-TW" sz="1100" smtClean="0">
              <a:latin typeface="Arial" charset="0"/>
              <a:ea typeface="新細明體" charset="-120"/>
              <a:cs typeface="Arial" charset="0"/>
            </a:endParaRPr>
          </a:p>
        </p:txBody>
      </p:sp>
    </p:spTree>
    <p:extLst>
      <p:ext uri="{BB962C8B-B14F-4D97-AF65-F5344CB8AC3E}">
        <p14:creationId xmlns:p14="http://schemas.microsoft.com/office/powerpoint/2010/main" val="259209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49" name="Google Shape;138;p4:notes"/>
          <p:cNvSpPr>
            <a:spLocks noGrp="1" noRot="1" noChangeAspect="1"/>
          </p:cNvSpPr>
          <p:nvPr>
            <p:ph type="sldImg" idx="2"/>
          </p:nvPr>
        </p:nvSpPr>
        <p:spPr>
          <a:ln>
            <a:headEnd/>
            <a:tailEnd/>
          </a:ln>
        </p:spPr>
      </p:sp>
      <p:sp>
        <p:nvSpPr>
          <p:cNvPr id="27650" name="Google Shape;139;p4:notes"/>
          <p:cNvSpPr txBox="1">
            <a:spLocks noGrp="1"/>
          </p:cNvSpPr>
          <p:nvPr>
            <p:ph type="body" idx="1"/>
          </p:nvPr>
        </p:nvSpPr>
        <p:spPr>
          <a:ln/>
        </p:spPr>
        <p:txBody>
          <a:bodyPr/>
          <a:lstStyle/>
          <a:p>
            <a:pPr marL="0" indent="0" eaLnBrk="1" hangingPunct="1">
              <a:buSzPts val="1100"/>
            </a:pPr>
            <a:endParaRPr lang="zh-TW" altLang="zh-TW" sz="1100" smtClean="0">
              <a:latin typeface="Arial" charset="0"/>
              <a:ea typeface="新細明體" charset="-120"/>
              <a:cs typeface="Arial" charset="0"/>
            </a:endParaRPr>
          </a:p>
        </p:txBody>
      </p:sp>
    </p:spTree>
    <p:extLst>
      <p:ext uri="{BB962C8B-B14F-4D97-AF65-F5344CB8AC3E}">
        <p14:creationId xmlns:p14="http://schemas.microsoft.com/office/powerpoint/2010/main" val="4250248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7" name="Google Shape;146;p5:notes"/>
          <p:cNvSpPr>
            <a:spLocks noGrp="1" noRot="1" noChangeAspect="1"/>
          </p:cNvSpPr>
          <p:nvPr>
            <p:ph type="sldImg" idx="2"/>
          </p:nvPr>
        </p:nvSpPr>
        <p:spPr>
          <a:ln>
            <a:miter lim="800000"/>
            <a:headEnd/>
            <a:tailEnd/>
          </a:ln>
        </p:spPr>
      </p:sp>
      <p:sp>
        <p:nvSpPr>
          <p:cNvPr id="29698" name="Google Shape;147;p5:notes"/>
          <p:cNvSpPr txBox="1">
            <a:spLocks noGrp="1"/>
          </p:cNvSpPr>
          <p:nvPr>
            <p:ph type="body" idx="1"/>
          </p:nvPr>
        </p:nvSpPr>
        <p:spPr>
          <a:ln/>
        </p:spPr>
        <p:txBody>
          <a:bodyPr/>
          <a:lstStyle/>
          <a:p>
            <a:pPr eaLnBrk="1" hangingPunct="1">
              <a:buSzPts val="1100"/>
              <a:buFont typeface="Arial" charset="0"/>
              <a:buChar char="●"/>
            </a:pPr>
            <a:r>
              <a:rPr lang="es-ES" altLang="zh-TW" sz="1100" smtClean="0">
                <a:latin typeface="Arial" charset="0"/>
                <a:ea typeface="新細明體" charset="-120"/>
                <a:cs typeface="Arial" charset="0"/>
              </a:rPr>
              <a:t>http://www.vatican.va/content/francesco/en/speeches/2015/october/documents/papa-francesco_20151017_50-anniversario-sinodo.html</a:t>
            </a:r>
            <a:endParaRPr lang="zh-TW" altLang="zh-TW" sz="1100" smtClean="0">
              <a:latin typeface="Arial" charset="0"/>
              <a:ea typeface="新細明體" charset="-120"/>
              <a:cs typeface="Arial" charset="0"/>
            </a:endParaRPr>
          </a:p>
          <a:p>
            <a:pPr eaLnBrk="1" hangingPunct="1">
              <a:buSzPts val="1100"/>
              <a:buFont typeface="Arial" charset="0"/>
              <a:buChar char="●"/>
            </a:pPr>
            <a:r>
              <a:rPr lang="es-ES" altLang="zh-TW" sz="1100" smtClean="0">
                <a:latin typeface="Arial" charset="0"/>
                <a:ea typeface="新細明體" charset="-120"/>
                <a:cs typeface="Arial" charset="0"/>
              </a:rPr>
              <a:t>We must continue along this path. The world in which we live, and which we are called to love and serve, even with its contradictions, demands that the Church strengthen cooperation in all areas of her mission. It is precisely this path of </a:t>
            </a:r>
            <a:r>
              <a:rPr lang="es-ES" altLang="zh-TW" sz="1100" i="1" smtClean="0">
                <a:latin typeface="Arial" charset="0"/>
                <a:ea typeface="新細明體" charset="-120"/>
                <a:cs typeface="Arial" charset="0"/>
              </a:rPr>
              <a:t>synodality</a:t>
            </a:r>
            <a:r>
              <a:rPr lang="es-ES" altLang="zh-TW" sz="1100" smtClean="0">
                <a:latin typeface="Arial" charset="0"/>
                <a:ea typeface="新細明體" charset="-120"/>
                <a:cs typeface="Arial" charset="0"/>
              </a:rPr>
              <a:t> which God expects of the Church of the third millennium. (Pope Francis, Address at the Commemoration of the 50</a:t>
            </a:r>
            <a:r>
              <a:rPr lang="es-ES" altLang="zh-TW" sz="1100" baseline="30000" smtClean="0">
                <a:latin typeface="Arial" charset="0"/>
                <a:ea typeface="新細明體" charset="-120"/>
                <a:cs typeface="Arial" charset="0"/>
              </a:rPr>
              <a:t>th</a:t>
            </a:r>
            <a:r>
              <a:rPr lang="es-ES" altLang="zh-TW" sz="1100" smtClean="0">
                <a:latin typeface="Arial" charset="0"/>
                <a:ea typeface="新細明體" charset="-120"/>
                <a:cs typeface="Arial" charset="0"/>
              </a:rPr>
              <a:t> Anniversary of the Institution of the Synod of Bishops) * * *</a:t>
            </a:r>
            <a:endParaRPr lang="zh-TW" altLang="zh-TW" sz="1100" smtClean="0">
              <a:latin typeface="Arial" charset="0"/>
              <a:ea typeface="新細明體" charset="-120"/>
              <a:cs typeface="Arial" charset="0"/>
            </a:endParaRPr>
          </a:p>
          <a:p>
            <a:pPr eaLnBrk="1" hangingPunct="1">
              <a:buSzPts val="1100"/>
              <a:buFont typeface="Arial" charset="0"/>
              <a:buChar char="●"/>
            </a:pPr>
            <a:r>
              <a:rPr lang="es-ES" altLang="zh-TW" sz="1100" smtClean="0">
                <a:latin typeface="Arial" charset="0"/>
                <a:ea typeface="新細明體" charset="-120"/>
                <a:cs typeface="Arial" charset="0"/>
              </a:rPr>
              <a:t>“What the Lord is asking of us is already in some sense present in the very word </a:t>
            </a:r>
            <a:r>
              <a:rPr lang="es-ES" altLang="zh-TW" sz="1100" b="1" smtClean="0">
                <a:latin typeface="Arial" charset="0"/>
                <a:ea typeface="新細明體" charset="-120"/>
                <a:cs typeface="Arial" charset="0"/>
              </a:rPr>
              <a:t>“Synod.” Journeying together </a:t>
            </a:r>
            <a:r>
              <a:rPr lang="es-ES" altLang="zh-TW" sz="1100" smtClean="0">
                <a:latin typeface="Arial" charset="0"/>
                <a:ea typeface="新細明體" charset="-120"/>
                <a:cs typeface="Arial" charset="0"/>
              </a:rPr>
              <a:t>– laity, pastors, the Bishop of Rome – is an </a:t>
            </a:r>
            <a:r>
              <a:rPr lang="es-ES" altLang="zh-TW" sz="1100" b="1" smtClean="0">
                <a:latin typeface="Arial" charset="0"/>
                <a:ea typeface="新細明體" charset="-120"/>
                <a:cs typeface="Arial" charset="0"/>
              </a:rPr>
              <a:t>easy concept to put into words, but not so easy to put into practice</a:t>
            </a:r>
            <a:r>
              <a:rPr lang="es-ES" altLang="zh-TW" sz="1100" smtClean="0">
                <a:latin typeface="Arial" charset="0"/>
                <a:ea typeface="新細明體" charset="-120"/>
                <a:cs typeface="Arial" charset="0"/>
              </a:rPr>
              <a:t>.” (Pope Francis, Address at the Commemoration of the 50</a:t>
            </a:r>
            <a:r>
              <a:rPr lang="es-ES" altLang="zh-TW" sz="1100" baseline="30000" smtClean="0">
                <a:latin typeface="Arial" charset="0"/>
                <a:ea typeface="新細明體" charset="-120"/>
                <a:cs typeface="Arial" charset="0"/>
              </a:rPr>
              <a:t>th</a:t>
            </a:r>
            <a:r>
              <a:rPr lang="es-ES" altLang="zh-TW" sz="1100" smtClean="0">
                <a:latin typeface="Arial" charset="0"/>
                <a:ea typeface="新細明體" charset="-120"/>
                <a:cs typeface="Arial" charset="0"/>
              </a:rPr>
              <a:t> Anniversary of the Institution of the Synod of Bishops) </a:t>
            </a:r>
            <a:endParaRPr lang="zh-TW" altLang="zh-TW" sz="1100" smtClean="0">
              <a:latin typeface="Arial" charset="0"/>
              <a:ea typeface="新細明體" charset="-120"/>
              <a:cs typeface="Arial" charset="0"/>
            </a:endParaRPr>
          </a:p>
        </p:txBody>
      </p:sp>
      <p:sp>
        <p:nvSpPr>
          <p:cNvPr id="29699" name="Google Shape;148;p5:notes"/>
          <p:cNvSpPr>
            <a:spLocks noGrp="1"/>
          </p:cNvSpPr>
          <p:nvPr>
            <p:ph type="sldNum" sz="quarter" idx="4294967295"/>
          </p:nvPr>
        </p:nvSpPr>
        <p:spPr bwMode="auto">
          <a:xfrm>
            <a:off x="3884613" y="8685213"/>
            <a:ext cx="2971800" cy="457200"/>
          </a:xfrm>
          <a:prstGeom prst="rect">
            <a:avLst/>
          </a:prstGeom>
          <a:noFill/>
          <a:ln>
            <a:miter lim="800000"/>
            <a:headEnd/>
            <a:tailEnd/>
          </a:ln>
        </p:spPr>
        <p:txBody>
          <a:bodyPr lIns="86525" tIns="43250" rIns="86525" bIns="43250"/>
          <a:lstStyle/>
          <a:p>
            <a:pPr>
              <a:buClr>
                <a:srgbClr val="000000"/>
              </a:buClr>
              <a:buSzPts val="1400"/>
              <a:buFont typeface="Arial" charset="0"/>
              <a:buNone/>
            </a:pPr>
            <a:fld id="{B69189FB-E8D1-40BB-81AE-0B32C67526C5}" type="slidenum">
              <a:rPr kumimoji="0" lang="es-ES" altLang="zh-TW">
                <a:latin typeface="Helvetica Neue Light"/>
                <a:ea typeface="新細明體" charset="-120"/>
                <a:sym typeface="Helvetica Neue Light"/>
              </a:rPr>
              <a:pPr>
                <a:buClr>
                  <a:srgbClr val="000000"/>
                </a:buClr>
                <a:buSzPts val="1400"/>
                <a:buFont typeface="Arial" charset="0"/>
                <a:buNone/>
              </a:pPr>
              <a:t>5</a:t>
            </a:fld>
            <a:endParaRPr kumimoji="0" lang="zh-TW" altLang="zh-TW">
              <a:latin typeface="Helvetica Neue Light"/>
              <a:sym typeface="Helvetica Neue Light"/>
            </a:endParaRPr>
          </a:p>
        </p:txBody>
      </p:sp>
    </p:spTree>
    <p:extLst>
      <p:ext uri="{BB962C8B-B14F-4D97-AF65-F5344CB8AC3E}">
        <p14:creationId xmlns:p14="http://schemas.microsoft.com/office/powerpoint/2010/main" val="1903312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5" name="Google Shape;153;p6:notes"/>
          <p:cNvSpPr>
            <a:spLocks noGrp="1" noRot="1" noChangeAspect="1"/>
          </p:cNvSpPr>
          <p:nvPr>
            <p:ph type="sldImg" idx="2"/>
          </p:nvPr>
        </p:nvSpPr>
        <p:spPr>
          <a:ln>
            <a:headEnd/>
            <a:tailEnd/>
          </a:ln>
        </p:spPr>
      </p:sp>
      <p:sp>
        <p:nvSpPr>
          <p:cNvPr id="31746" name="Google Shape;154;p6:notes"/>
          <p:cNvSpPr txBox="1">
            <a:spLocks noGrp="1"/>
          </p:cNvSpPr>
          <p:nvPr>
            <p:ph type="body" idx="1"/>
          </p:nvPr>
        </p:nvSpPr>
        <p:spPr>
          <a:ln/>
        </p:spPr>
        <p:txBody>
          <a:bodyPr/>
          <a:lstStyle/>
          <a:p>
            <a:pPr eaLnBrk="1" hangingPunct="1">
              <a:buSzPts val="1100"/>
              <a:buFont typeface="Arial" charset="0"/>
              <a:buChar char="●"/>
            </a:pPr>
            <a:r>
              <a:rPr lang="es-ES" altLang="zh-TW" sz="1100" smtClean="0">
                <a:latin typeface="Arial" charset="0"/>
                <a:ea typeface="新細明體" charset="-120"/>
                <a:cs typeface="Arial" charset="0"/>
              </a:rPr>
              <a:t>The Church of God is convoked in Synod. The path entitled “For a Synodal Church: Communion, Participation, and Mission” will solemnly open on the 9th – 10th of October 2021 in Rome and on the following 17th of October in each particular Church. One fundamental stage will be the celebration of the XVI Ordinary General Assembly of the Synod of Bishops, in October 2023,1 which will be followed by the implementation phase that will again involve the particular Churches (cf. EC, arts. 19-21). </a:t>
            </a:r>
            <a:endParaRPr lang="zh-TW" altLang="zh-TW" sz="1100" smtClean="0">
              <a:latin typeface="Arial" charset="0"/>
              <a:ea typeface="新細明體" charset="-120"/>
              <a:cs typeface="Arial" charset="0"/>
            </a:endParaRPr>
          </a:p>
          <a:p>
            <a:pPr eaLnBrk="1" hangingPunct="1">
              <a:buSzPts val="1100"/>
              <a:buFont typeface="Arial" charset="0"/>
              <a:buChar char="●"/>
            </a:pPr>
            <a:r>
              <a:rPr lang="es-ES" altLang="zh-TW" sz="1100" smtClean="0">
                <a:latin typeface="Arial" charset="0"/>
                <a:ea typeface="新細明體" charset="-120"/>
                <a:cs typeface="Arial" charset="0"/>
              </a:rPr>
              <a:t>With this convocation, Pope Francis invites the entire Church to reflect on a theme that is decisive for its life and mission: “It is precisely this path of synodality which God expects of the Church of the third millennium.”2 This journey, which follows in the wake of the Church’s “renewal” proposed by the Second Vatican Council, is both a gift and a task: by journeying together and reflecting together on the journey that has been made, the Church will be able to learn through Her experience which processes can help Her to live communion, to achieve participation, to open Herself to mission. Our “journeying together” is, in fact, what most effectively enacts and manifests the nature of the Church as the pilgrim and missionary People of God. </a:t>
            </a:r>
            <a:endParaRPr lang="zh-TW" altLang="zh-TW" sz="1100" smtClean="0">
              <a:latin typeface="Arial" charset="0"/>
              <a:ea typeface="新細明體" charset="-120"/>
              <a:cs typeface="Arial" charset="0"/>
            </a:endParaRPr>
          </a:p>
          <a:p>
            <a:pPr eaLnBrk="1" hangingPunct="1">
              <a:buSzPts val="1100"/>
            </a:pPr>
            <a:endParaRPr lang="zh-TW" altLang="zh-TW" sz="1100" smtClean="0">
              <a:latin typeface="Arial" charset="0"/>
              <a:ea typeface="新細明體" charset="-120"/>
              <a:cs typeface="Arial" charset="0"/>
            </a:endParaRPr>
          </a:p>
        </p:txBody>
      </p:sp>
    </p:spTree>
    <p:extLst>
      <p:ext uri="{BB962C8B-B14F-4D97-AF65-F5344CB8AC3E}">
        <p14:creationId xmlns:p14="http://schemas.microsoft.com/office/powerpoint/2010/main" val="2071391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3" name="Google Shape;161;p7:notes"/>
          <p:cNvSpPr>
            <a:spLocks noGrp="1" noRot="1" noChangeAspect="1"/>
          </p:cNvSpPr>
          <p:nvPr>
            <p:ph type="sldImg" idx="2"/>
          </p:nvPr>
        </p:nvSpPr>
        <p:spPr>
          <a:ln>
            <a:headEnd/>
            <a:tailEnd/>
          </a:ln>
        </p:spPr>
      </p:sp>
      <p:sp>
        <p:nvSpPr>
          <p:cNvPr id="33794" name="Google Shape;162;p7:notes"/>
          <p:cNvSpPr txBox="1">
            <a:spLocks noGrp="1"/>
          </p:cNvSpPr>
          <p:nvPr>
            <p:ph type="body" idx="1"/>
          </p:nvPr>
        </p:nvSpPr>
        <p:spPr>
          <a:ln/>
        </p:spPr>
        <p:txBody>
          <a:bodyPr/>
          <a:lstStyle/>
          <a:p>
            <a:pPr marL="0" indent="0" eaLnBrk="1" hangingPunct="1">
              <a:buSzPts val="1100"/>
            </a:pPr>
            <a:endParaRPr lang="zh-TW" altLang="zh-TW" sz="1100" smtClean="0">
              <a:latin typeface="Arial" charset="0"/>
              <a:ea typeface="新細明體" charset="-120"/>
              <a:cs typeface="Arial" charset="0"/>
            </a:endParaRPr>
          </a:p>
        </p:txBody>
      </p:sp>
    </p:spTree>
    <p:extLst>
      <p:ext uri="{BB962C8B-B14F-4D97-AF65-F5344CB8AC3E}">
        <p14:creationId xmlns:p14="http://schemas.microsoft.com/office/powerpoint/2010/main" val="2041479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841" name="Google Shape;168;p8:notes"/>
          <p:cNvSpPr txBox="1">
            <a:spLocks noGrp="1"/>
          </p:cNvSpPr>
          <p:nvPr>
            <p:ph type="body" idx="1"/>
          </p:nvPr>
        </p:nvSpPr>
        <p:spPr>
          <a:ln/>
        </p:spPr>
        <p:txBody>
          <a:bodyPr/>
          <a:lstStyle/>
          <a:p>
            <a:pPr marL="0" indent="0" eaLnBrk="1" hangingPunct="1">
              <a:buSzPts val="1100"/>
            </a:pPr>
            <a:endParaRPr lang="zh-TW" altLang="zh-TW" sz="1100" smtClean="0">
              <a:latin typeface="Arial" charset="0"/>
              <a:ea typeface="新細明體" charset="-120"/>
              <a:cs typeface="Arial" charset="0"/>
            </a:endParaRPr>
          </a:p>
        </p:txBody>
      </p:sp>
      <p:sp>
        <p:nvSpPr>
          <p:cNvPr id="35842" name="Google Shape;169;p8:notes"/>
          <p:cNvSpPr>
            <a:spLocks noGrp="1" noRot="1" noChangeAspect="1"/>
          </p:cNvSpPr>
          <p:nvPr>
            <p:ph type="sldImg" idx="2"/>
          </p:nvPr>
        </p:nvSpPr>
        <p:spPr>
          <a:ln>
            <a:headEnd/>
            <a:tailEnd/>
          </a:ln>
        </p:spPr>
      </p:sp>
    </p:spTree>
    <p:extLst>
      <p:ext uri="{BB962C8B-B14F-4D97-AF65-F5344CB8AC3E}">
        <p14:creationId xmlns:p14="http://schemas.microsoft.com/office/powerpoint/2010/main" val="1939973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89" name="Google Shape;175;p9:notes"/>
          <p:cNvSpPr>
            <a:spLocks noGrp="1" noRot="1" noChangeAspect="1"/>
          </p:cNvSpPr>
          <p:nvPr>
            <p:ph type="sldImg" idx="2"/>
          </p:nvPr>
        </p:nvSpPr>
        <p:spPr>
          <a:ln>
            <a:headEnd/>
            <a:tailEnd/>
          </a:ln>
        </p:spPr>
      </p:sp>
      <p:sp>
        <p:nvSpPr>
          <p:cNvPr id="37890" name="Google Shape;176;p9:notes"/>
          <p:cNvSpPr txBox="1">
            <a:spLocks noGrp="1"/>
          </p:cNvSpPr>
          <p:nvPr>
            <p:ph type="body" idx="1"/>
          </p:nvPr>
        </p:nvSpPr>
        <p:spPr>
          <a:ln/>
        </p:spPr>
        <p:txBody>
          <a:bodyPr/>
          <a:lstStyle/>
          <a:p>
            <a:pPr marL="0" indent="0" eaLnBrk="1" hangingPunct="1">
              <a:buSzPts val="1100"/>
            </a:pPr>
            <a:endParaRPr lang="zh-TW" altLang="zh-TW" sz="1100" smtClean="0">
              <a:latin typeface="Arial" charset="0"/>
              <a:ea typeface="新細明體" charset="-120"/>
              <a:cs typeface="Arial" charset="0"/>
            </a:endParaRPr>
          </a:p>
        </p:txBody>
      </p:sp>
    </p:spTree>
    <p:extLst>
      <p:ext uri="{BB962C8B-B14F-4D97-AF65-F5344CB8AC3E}">
        <p14:creationId xmlns:p14="http://schemas.microsoft.com/office/powerpoint/2010/main" val="2606745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type="title">
  <p:cSld name="TITLE">
    <p:bg>
      <p:bgPr>
        <a:solidFill>
          <a:srgbClr val="E52330"/>
        </a:solidFill>
        <a:effectLst/>
      </p:bgPr>
    </p:bg>
    <p:spTree>
      <p:nvGrpSpPr>
        <p:cNvPr id="1" name="Shape 12"/>
        <p:cNvGrpSpPr/>
        <p:nvPr/>
      </p:nvGrpSpPr>
      <p:grpSpPr>
        <a:xfrm>
          <a:off x="0" y="0"/>
          <a:ext cx="0" cy="0"/>
          <a:chOff x="0" y="0"/>
          <a:chExt cx="0" cy="0"/>
        </a:xfrm>
      </p:grpSpPr>
      <p:sp>
        <p:nvSpPr>
          <p:cNvPr id="5" name="Google Shape;13;p2"/>
          <p:cNvSpPr>
            <a:spLocks noChangeArrowheads="1"/>
          </p:cNvSpPr>
          <p:nvPr/>
        </p:nvSpPr>
        <p:spPr bwMode="auto">
          <a:xfrm>
            <a:off x="-79375" y="-52388"/>
            <a:ext cx="9309100" cy="5262563"/>
          </a:xfrm>
          <a:prstGeom prst="rect">
            <a:avLst/>
          </a:prstGeom>
          <a:solidFill>
            <a:schemeClr val="bg1"/>
          </a:solidFill>
          <a:ln w="9525">
            <a:noFill/>
            <a:miter lim="800000"/>
            <a:headEnd/>
            <a:tailEnd/>
          </a:ln>
        </p:spPr>
        <p:txBody>
          <a:bodyPr lIns="91425" tIns="91425" rIns="91425" bIns="91425" anchor="ctr"/>
          <a:lstStyle/>
          <a:p>
            <a:pPr>
              <a:buClr>
                <a:srgbClr val="000000"/>
              </a:buClr>
              <a:buSzPts val="1400"/>
              <a:buFont typeface="Arial" charset="0"/>
              <a:buNone/>
              <a:defRPr/>
            </a:pPr>
            <a:endParaRPr kumimoji="0" lang="zh-TW" altLang="zh-TW"/>
          </a:p>
        </p:txBody>
      </p:sp>
      <p:sp>
        <p:nvSpPr>
          <p:cNvPr id="14" name="Google Shape;14;p2"/>
          <p:cNvSpPr txBox="1">
            <a:spLocks noGrp="1"/>
          </p:cNvSpPr>
          <p:nvPr>
            <p:ph type="title"/>
          </p:nvPr>
        </p:nvSpPr>
        <p:spPr>
          <a:xfrm>
            <a:off x="405000" y="1790100"/>
            <a:ext cx="8226300" cy="973500"/>
          </a:xfrm>
          <a:prstGeom prst="rect">
            <a:avLst/>
          </a:prstGeom>
          <a:noFill/>
          <a:ln>
            <a:noFill/>
          </a:ln>
        </p:spPr>
        <p:txBody>
          <a:bodyPr spcFirstLastPara="1">
            <a:normAutofit/>
          </a:bodyPr>
          <a:lstStyle>
            <a:lvl1pPr lvl="0" algn="ctr">
              <a:lnSpc>
                <a:spcPct val="100000"/>
              </a:lnSpc>
              <a:spcBef>
                <a:spcPts val="0"/>
              </a:spcBef>
              <a:spcAft>
                <a:spcPts val="0"/>
              </a:spcAft>
              <a:buClr>
                <a:srgbClr val="DE8F32"/>
              </a:buClr>
              <a:buSzPts val="4400"/>
              <a:buFont typeface="Helvetica Neue"/>
              <a:buNone/>
              <a:defRPr sz="4400">
                <a:solidFill>
                  <a:srgbClr val="DE8F32"/>
                </a:solidFill>
                <a:latin typeface="Helvetica Neue"/>
                <a:ea typeface="Helvetica Neue"/>
                <a:cs typeface="Helvetica Neue"/>
                <a:sym typeface="Helvetica Neue"/>
              </a:defRPr>
            </a:lvl1pPr>
            <a:lvl2pPr lvl="1" algn="ctr">
              <a:lnSpc>
                <a:spcPct val="100000"/>
              </a:lnSpc>
              <a:spcBef>
                <a:spcPts val="0"/>
              </a:spcBef>
              <a:spcAft>
                <a:spcPts val="0"/>
              </a:spcAft>
              <a:buClr>
                <a:srgbClr val="DE8F32"/>
              </a:buClr>
              <a:buSzPts val="4400"/>
              <a:buNone/>
              <a:defRPr sz="4400">
                <a:solidFill>
                  <a:srgbClr val="DE8F32"/>
                </a:solidFill>
              </a:defRPr>
            </a:lvl2pPr>
            <a:lvl3pPr lvl="2" algn="ctr">
              <a:lnSpc>
                <a:spcPct val="100000"/>
              </a:lnSpc>
              <a:spcBef>
                <a:spcPts val="0"/>
              </a:spcBef>
              <a:spcAft>
                <a:spcPts val="0"/>
              </a:spcAft>
              <a:buClr>
                <a:srgbClr val="DE8F32"/>
              </a:buClr>
              <a:buSzPts val="4400"/>
              <a:buNone/>
              <a:defRPr sz="4400">
                <a:solidFill>
                  <a:srgbClr val="DE8F32"/>
                </a:solidFill>
              </a:defRPr>
            </a:lvl3pPr>
            <a:lvl4pPr lvl="3" algn="ctr">
              <a:lnSpc>
                <a:spcPct val="100000"/>
              </a:lnSpc>
              <a:spcBef>
                <a:spcPts val="0"/>
              </a:spcBef>
              <a:spcAft>
                <a:spcPts val="0"/>
              </a:spcAft>
              <a:buClr>
                <a:srgbClr val="DE8F32"/>
              </a:buClr>
              <a:buSzPts val="4400"/>
              <a:buNone/>
              <a:defRPr sz="4400">
                <a:solidFill>
                  <a:srgbClr val="DE8F32"/>
                </a:solidFill>
              </a:defRPr>
            </a:lvl4pPr>
            <a:lvl5pPr lvl="4" algn="ctr">
              <a:lnSpc>
                <a:spcPct val="100000"/>
              </a:lnSpc>
              <a:spcBef>
                <a:spcPts val="0"/>
              </a:spcBef>
              <a:spcAft>
                <a:spcPts val="0"/>
              </a:spcAft>
              <a:buClr>
                <a:srgbClr val="DE8F32"/>
              </a:buClr>
              <a:buSzPts val="4400"/>
              <a:buNone/>
              <a:defRPr sz="4400">
                <a:solidFill>
                  <a:srgbClr val="DE8F32"/>
                </a:solidFill>
              </a:defRPr>
            </a:lvl5pPr>
            <a:lvl6pPr lvl="5" algn="ctr">
              <a:lnSpc>
                <a:spcPct val="100000"/>
              </a:lnSpc>
              <a:spcBef>
                <a:spcPts val="0"/>
              </a:spcBef>
              <a:spcAft>
                <a:spcPts val="0"/>
              </a:spcAft>
              <a:buClr>
                <a:srgbClr val="DE8F32"/>
              </a:buClr>
              <a:buSzPts val="4400"/>
              <a:buNone/>
              <a:defRPr sz="4400">
                <a:solidFill>
                  <a:srgbClr val="DE8F32"/>
                </a:solidFill>
              </a:defRPr>
            </a:lvl6pPr>
            <a:lvl7pPr lvl="6" algn="ctr">
              <a:lnSpc>
                <a:spcPct val="100000"/>
              </a:lnSpc>
              <a:spcBef>
                <a:spcPts val="0"/>
              </a:spcBef>
              <a:spcAft>
                <a:spcPts val="0"/>
              </a:spcAft>
              <a:buClr>
                <a:srgbClr val="DE8F32"/>
              </a:buClr>
              <a:buSzPts val="4400"/>
              <a:buNone/>
              <a:defRPr sz="4400">
                <a:solidFill>
                  <a:srgbClr val="DE8F32"/>
                </a:solidFill>
              </a:defRPr>
            </a:lvl7pPr>
            <a:lvl8pPr lvl="7" algn="ctr">
              <a:lnSpc>
                <a:spcPct val="100000"/>
              </a:lnSpc>
              <a:spcBef>
                <a:spcPts val="0"/>
              </a:spcBef>
              <a:spcAft>
                <a:spcPts val="0"/>
              </a:spcAft>
              <a:buClr>
                <a:srgbClr val="DE8F32"/>
              </a:buClr>
              <a:buSzPts val="4400"/>
              <a:buNone/>
              <a:defRPr sz="4400">
                <a:solidFill>
                  <a:srgbClr val="DE8F32"/>
                </a:solidFill>
              </a:defRPr>
            </a:lvl8pPr>
            <a:lvl9pPr lvl="8" algn="ctr">
              <a:lnSpc>
                <a:spcPct val="100000"/>
              </a:lnSpc>
              <a:spcBef>
                <a:spcPts val="0"/>
              </a:spcBef>
              <a:spcAft>
                <a:spcPts val="0"/>
              </a:spcAft>
              <a:buClr>
                <a:srgbClr val="DE8F32"/>
              </a:buClr>
              <a:buSzPts val="4400"/>
              <a:buNone/>
              <a:defRPr sz="4400">
                <a:solidFill>
                  <a:srgbClr val="DE8F32"/>
                </a:solidFill>
              </a:defRPr>
            </a:lvl9pPr>
          </a:lstStyle>
          <a:p>
            <a:endParaRPr/>
          </a:p>
        </p:txBody>
      </p:sp>
      <p:sp>
        <p:nvSpPr>
          <p:cNvPr id="15" name="Google Shape;15;p2"/>
          <p:cNvSpPr txBox="1">
            <a:spLocks noGrp="1"/>
          </p:cNvSpPr>
          <p:nvPr>
            <p:ph type="subTitle" idx="1"/>
          </p:nvPr>
        </p:nvSpPr>
        <p:spPr>
          <a:xfrm>
            <a:off x="2237250" y="2855580"/>
            <a:ext cx="4561800" cy="495600"/>
          </a:xfrm>
          <a:prstGeom prst="rect">
            <a:avLst/>
          </a:prstGeom>
          <a:noFill/>
          <a:ln>
            <a:noFill/>
          </a:ln>
        </p:spPr>
        <p:txBody>
          <a:bodyPr spcFirstLastPara="1">
            <a:normAutofit/>
          </a:bodyPr>
          <a:lstStyle>
            <a:lvl1pPr lvl="0" algn="ctr">
              <a:lnSpc>
                <a:spcPct val="115000"/>
              </a:lnSpc>
              <a:spcBef>
                <a:spcPts val="0"/>
              </a:spcBef>
              <a:spcAft>
                <a:spcPts val="0"/>
              </a:spcAft>
              <a:buClr>
                <a:srgbClr val="DE8F32"/>
              </a:buClr>
              <a:buSzPts val="2200"/>
              <a:buFont typeface="Helvetica Neue Light"/>
              <a:buNone/>
              <a:defRPr sz="2200">
                <a:solidFill>
                  <a:srgbClr val="DE8F32"/>
                </a:solidFill>
                <a:latin typeface="Helvetica Neue Light"/>
                <a:ea typeface="Helvetica Neue Light"/>
                <a:cs typeface="Helvetica Neue Light"/>
                <a:sym typeface="Helvetica Neue Light"/>
              </a:defRPr>
            </a:lvl1pPr>
            <a:lvl2pPr lvl="1"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2pPr>
            <a:lvl3pPr lvl="2"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3pPr>
            <a:lvl4pPr lvl="3"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4pPr>
            <a:lvl5pPr lvl="4"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5pPr>
            <a:lvl6pPr lvl="5"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6pPr>
            <a:lvl7pPr lvl="6"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7pPr>
            <a:lvl8pPr lvl="7"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8pPr>
            <a:lvl9pPr lvl="8"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9pPr>
          </a:lstStyle>
          <a:p>
            <a:endParaRPr/>
          </a:p>
        </p:txBody>
      </p:sp>
      <p:sp>
        <p:nvSpPr>
          <p:cNvPr id="16" name="Google Shape;16;p2"/>
          <p:cNvSpPr txBox="1">
            <a:spLocks noGrp="1"/>
          </p:cNvSpPr>
          <p:nvPr>
            <p:ph type="subTitle" idx="2"/>
          </p:nvPr>
        </p:nvSpPr>
        <p:spPr>
          <a:xfrm>
            <a:off x="3209100" y="3791000"/>
            <a:ext cx="2618100" cy="334500"/>
          </a:xfrm>
          <a:prstGeom prst="rect">
            <a:avLst/>
          </a:prstGeom>
          <a:noFill/>
          <a:ln>
            <a:noFill/>
          </a:ln>
        </p:spPr>
        <p:txBody>
          <a:bodyPr spcFirstLastPara="1">
            <a:normAutofit/>
          </a:bodyPr>
          <a:lstStyle>
            <a:lvl1pPr lvl="0" algn="ctr">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1pPr>
            <a:lvl2pPr lvl="1"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2pPr>
            <a:lvl3pPr lvl="2"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3pPr>
            <a:lvl4pPr lvl="3"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4pPr>
            <a:lvl5pPr lvl="4"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5pPr>
            <a:lvl6pPr lvl="5"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6pPr>
            <a:lvl7pPr lvl="6"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7pPr>
            <a:lvl8pPr lvl="7"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8pPr>
            <a:lvl9pPr lvl="8"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to collage and short text">
  <p:cSld name="ONE_COLUMN_TEXT">
    <p:spTree>
      <p:nvGrpSpPr>
        <p:cNvPr id="1" name="Shape 63"/>
        <p:cNvGrpSpPr/>
        <p:nvPr/>
      </p:nvGrpSpPr>
      <p:grpSpPr>
        <a:xfrm>
          <a:off x="0" y="0"/>
          <a:ext cx="0" cy="0"/>
          <a:chOff x="0" y="0"/>
          <a:chExt cx="0" cy="0"/>
        </a:xfrm>
      </p:grpSpPr>
      <p:sp>
        <p:nvSpPr>
          <p:cNvPr id="3" name="Google Shape;65;p11"/>
          <p:cNvSpPr>
            <a:spLocks noChangeArrowheads="1"/>
          </p:cNvSpPr>
          <p:nvPr/>
        </p:nvSpPr>
        <p:spPr bwMode="auto">
          <a:xfrm>
            <a:off x="60325" y="4210050"/>
            <a:ext cx="1081088" cy="889000"/>
          </a:xfrm>
          <a:prstGeom prst="roundRect">
            <a:avLst>
              <a:gd name="adj" fmla="val 16667"/>
            </a:avLst>
          </a:prstGeom>
          <a:solidFill>
            <a:schemeClr val="bg1"/>
          </a:solidFill>
          <a:ln w="9525">
            <a:solidFill>
              <a:schemeClr val="bg1"/>
            </a:solidFill>
            <a:round/>
            <a:headEnd type="none" w="sm" len="sm"/>
            <a:tailEnd type="none" w="sm" len="sm"/>
          </a:ln>
        </p:spPr>
        <p:txBody>
          <a:bodyPr lIns="91425" tIns="91425" rIns="91425" bIns="91425" anchor="ctr"/>
          <a:lstStyle/>
          <a:p>
            <a:pPr>
              <a:buClr>
                <a:srgbClr val="000000"/>
              </a:buClr>
              <a:buSzPts val="1400"/>
              <a:buFont typeface="Arial" charset="0"/>
              <a:buNone/>
              <a:defRPr/>
            </a:pPr>
            <a:endParaRPr kumimoji="0" lang="zh-TW" altLang="zh-TW"/>
          </a:p>
        </p:txBody>
      </p:sp>
      <p:sp>
        <p:nvSpPr>
          <p:cNvPr id="4" name="Google Shape;66;p11"/>
          <p:cNvSpPr>
            <a:spLocks noChangeArrowheads="1"/>
          </p:cNvSpPr>
          <p:nvPr/>
        </p:nvSpPr>
        <p:spPr bwMode="auto">
          <a:xfrm>
            <a:off x="4616450" y="-9525"/>
            <a:ext cx="4525963" cy="5143500"/>
          </a:xfrm>
          <a:prstGeom prst="rect">
            <a:avLst/>
          </a:prstGeom>
          <a:solidFill>
            <a:srgbClr val="B7B7B7"/>
          </a:solidFill>
          <a:ln w="9525">
            <a:solidFill>
              <a:srgbClr val="B7B7B7"/>
            </a:solidFill>
            <a:round/>
            <a:headEnd type="none" w="sm" len="sm"/>
            <a:tailEnd type="none" w="sm" len="sm"/>
          </a:ln>
        </p:spPr>
        <p:txBody>
          <a:bodyPr lIns="91425" tIns="91425" rIns="91425" bIns="91425" anchor="ctr"/>
          <a:lstStyle/>
          <a:p>
            <a:pPr>
              <a:buClr>
                <a:srgbClr val="000000"/>
              </a:buClr>
              <a:buSzPts val="1400"/>
              <a:buFont typeface="Arial" charset="0"/>
              <a:buNone/>
              <a:defRPr/>
            </a:pPr>
            <a:endParaRPr kumimoji="0" lang="zh-TW" altLang="zh-TW"/>
          </a:p>
        </p:txBody>
      </p:sp>
      <p:sp>
        <p:nvSpPr>
          <p:cNvPr id="5" name="Google Shape;67;p11"/>
          <p:cNvSpPr>
            <a:spLocks noChangeArrowheads="1"/>
          </p:cNvSpPr>
          <p:nvPr/>
        </p:nvSpPr>
        <p:spPr bwMode="auto">
          <a:xfrm>
            <a:off x="184150" y="192088"/>
            <a:ext cx="4189413" cy="3117850"/>
          </a:xfrm>
          <a:prstGeom prst="rect">
            <a:avLst/>
          </a:prstGeom>
          <a:solidFill>
            <a:srgbClr val="B7B7B7"/>
          </a:solidFill>
          <a:ln w="9525">
            <a:solidFill>
              <a:srgbClr val="B7B7B7"/>
            </a:solidFill>
            <a:round/>
            <a:headEnd type="none" w="sm" len="sm"/>
            <a:tailEnd type="none" w="sm" len="sm"/>
          </a:ln>
        </p:spPr>
        <p:txBody>
          <a:bodyPr lIns="91425" tIns="91425" rIns="91425" bIns="91425" anchor="ctr"/>
          <a:lstStyle/>
          <a:p>
            <a:pPr algn="ctr">
              <a:buClr>
                <a:srgbClr val="000000"/>
              </a:buClr>
              <a:buSzPts val="1200"/>
              <a:buFont typeface="Arial" charset="0"/>
              <a:buNone/>
              <a:defRPr/>
            </a:pPr>
            <a:r>
              <a:rPr kumimoji="0" lang="es-ES" altLang="zh-TW" sz="1200">
                <a:latin typeface="Helvetica Neue"/>
                <a:ea typeface="新細明體" charset="-120"/>
                <a:sym typeface="Helvetica Neue"/>
              </a:rPr>
              <a:t>Put the photo over this grey rectangle.</a:t>
            </a:r>
            <a:endParaRPr kumimoji="0" lang="zh-TW" altLang="zh-TW" sz="1200">
              <a:latin typeface="Helvetica Neue"/>
              <a:sym typeface="Helvetica Neue"/>
            </a:endParaRPr>
          </a:p>
          <a:p>
            <a:pPr algn="ctr">
              <a:buClr>
                <a:srgbClr val="000000"/>
              </a:buClr>
              <a:buSzPts val="1200"/>
              <a:buFont typeface="Arial" charset="0"/>
              <a:buNone/>
              <a:defRPr/>
            </a:pPr>
            <a:r>
              <a:rPr kumimoji="0" lang="es-ES" altLang="zh-TW" sz="1200">
                <a:latin typeface="Helvetica Neue"/>
                <a:ea typeface="新細明體" charset="-120"/>
                <a:sym typeface="Helvetica Neue"/>
              </a:rPr>
              <a:t>If necessary, cut it following the rectangle</a:t>
            </a:r>
            <a:r>
              <a:rPr kumimoji="0" lang="es-ES" altLang="zh-TW" sz="1200">
                <a:latin typeface="Arial"/>
                <a:ea typeface="新細明體" charset="-120"/>
                <a:sym typeface="Helvetica Neue"/>
              </a:rPr>
              <a:t>’</a:t>
            </a:r>
            <a:r>
              <a:rPr kumimoji="0" lang="es-ES" altLang="zh-TW" sz="1200">
                <a:latin typeface="Helvetica Neue"/>
                <a:ea typeface="新細明體" charset="-120"/>
                <a:sym typeface="Helvetica Neue"/>
              </a:rPr>
              <a:t>s size.</a:t>
            </a:r>
            <a:endParaRPr kumimoji="0" lang="zh-TW" altLang="zh-TW" sz="1200"/>
          </a:p>
        </p:txBody>
      </p:sp>
      <p:sp>
        <p:nvSpPr>
          <p:cNvPr id="6" name="Google Shape;68;p11"/>
          <p:cNvSpPr>
            <a:spLocks noChangeArrowheads="1"/>
          </p:cNvSpPr>
          <p:nvPr/>
        </p:nvSpPr>
        <p:spPr bwMode="auto">
          <a:xfrm>
            <a:off x="184150" y="3503613"/>
            <a:ext cx="2035175" cy="1489075"/>
          </a:xfrm>
          <a:prstGeom prst="rect">
            <a:avLst/>
          </a:prstGeom>
          <a:solidFill>
            <a:srgbClr val="B7B7B7"/>
          </a:solidFill>
          <a:ln w="9525">
            <a:solidFill>
              <a:srgbClr val="B7B7B7"/>
            </a:solidFill>
            <a:round/>
            <a:headEnd type="none" w="sm" len="sm"/>
            <a:tailEnd type="none" w="sm" len="sm"/>
          </a:ln>
        </p:spPr>
        <p:txBody>
          <a:bodyPr lIns="91425" tIns="91425" rIns="91425" bIns="91425" anchor="ctr"/>
          <a:lstStyle/>
          <a:p>
            <a:pPr algn="ctr">
              <a:buClr>
                <a:srgbClr val="000000"/>
              </a:buClr>
              <a:buSzPts val="1200"/>
              <a:buFont typeface="Arial" charset="0"/>
              <a:buNone/>
              <a:defRPr/>
            </a:pPr>
            <a:r>
              <a:rPr kumimoji="0" lang="es-ES" altLang="zh-TW" sz="1200">
                <a:latin typeface="Helvetica Neue"/>
                <a:ea typeface="新細明體" charset="-120"/>
                <a:sym typeface="Helvetica Neue"/>
              </a:rPr>
              <a:t>Put the photo over this grey rectangle.</a:t>
            </a:r>
            <a:endParaRPr kumimoji="0" lang="zh-TW" altLang="zh-TW" sz="1200">
              <a:latin typeface="Helvetica Neue"/>
              <a:sym typeface="Helvetica Neue"/>
            </a:endParaRPr>
          </a:p>
          <a:p>
            <a:pPr algn="ctr">
              <a:buClr>
                <a:srgbClr val="000000"/>
              </a:buClr>
              <a:buSzPts val="1200"/>
              <a:buFont typeface="Arial" charset="0"/>
              <a:buNone/>
              <a:defRPr/>
            </a:pPr>
            <a:r>
              <a:rPr kumimoji="0" lang="es-ES" altLang="zh-TW" sz="1200">
                <a:latin typeface="Helvetica Neue"/>
                <a:ea typeface="新細明體" charset="-120"/>
                <a:sym typeface="Helvetica Neue"/>
              </a:rPr>
              <a:t>If necessary, cut it following the rectangle</a:t>
            </a:r>
            <a:r>
              <a:rPr kumimoji="0" lang="es-ES" altLang="zh-TW" sz="1200">
                <a:latin typeface="Arial"/>
                <a:ea typeface="新細明體" charset="-120"/>
                <a:sym typeface="Helvetica Neue"/>
              </a:rPr>
              <a:t>’</a:t>
            </a:r>
            <a:r>
              <a:rPr kumimoji="0" lang="es-ES" altLang="zh-TW" sz="1200">
                <a:latin typeface="Helvetica Neue"/>
                <a:ea typeface="新細明體" charset="-120"/>
                <a:sym typeface="Helvetica Neue"/>
              </a:rPr>
              <a:t>s size.</a:t>
            </a:r>
            <a:endParaRPr kumimoji="0" lang="zh-TW" altLang="zh-TW" sz="1200"/>
          </a:p>
        </p:txBody>
      </p:sp>
      <p:sp>
        <p:nvSpPr>
          <p:cNvPr id="7" name="Google Shape;69;p11"/>
          <p:cNvSpPr>
            <a:spLocks noChangeArrowheads="1"/>
          </p:cNvSpPr>
          <p:nvPr/>
        </p:nvSpPr>
        <p:spPr bwMode="auto">
          <a:xfrm>
            <a:off x="2354263" y="3503613"/>
            <a:ext cx="2019300" cy="1489075"/>
          </a:xfrm>
          <a:prstGeom prst="rect">
            <a:avLst/>
          </a:prstGeom>
          <a:solidFill>
            <a:srgbClr val="B7B7B7"/>
          </a:solidFill>
          <a:ln w="9525">
            <a:solidFill>
              <a:srgbClr val="B7B7B7"/>
            </a:solidFill>
            <a:round/>
            <a:headEnd type="none" w="sm" len="sm"/>
            <a:tailEnd type="none" w="sm" len="sm"/>
          </a:ln>
        </p:spPr>
        <p:txBody>
          <a:bodyPr lIns="91425" tIns="91425" rIns="91425" bIns="91425" anchor="ctr"/>
          <a:lstStyle/>
          <a:p>
            <a:pPr algn="ctr">
              <a:buClr>
                <a:srgbClr val="000000"/>
              </a:buClr>
              <a:buSzPts val="1200"/>
              <a:buFont typeface="Arial" charset="0"/>
              <a:buNone/>
              <a:defRPr/>
            </a:pPr>
            <a:r>
              <a:rPr kumimoji="0" lang="es-ES" altLang="zh-TW" sz="1200">
                <a:latin typeface="Helvetica Neue"/>
                <a:ea typeface="新細明體" charset="-120"/>
                <a:sym typeface="Helvetica Neue"/>
              </a:rPr>
              <a:t>Put the photo over this grey rectangle.</a:t>
            </a:r>
            <a:endParaRPr kumimoji="0" lang="zh-TW" altLang="zh-TW" sz="1200">
              <a:latin typeface="Helvetica Neue"/>
              <a:sym typeface="Helvetica Neue"/>
            </a:endParaRPr>
          </a:p>
          <a:p>
            <a:pPr algn="ctr">
              <a:buClr>
                <a:srgbClr val="000000"/>
              </a:buClr>
              <a:buSzPts val="1200"/>
              <a:buFont typeface="Arial" charset="0"/>
              <a:buNone/>
              <a:defRPr/>
            </a:pPr>
            <a:r>
              <a:rPr kumimoji="0" lang="es-ES" altLang="zh-TW" sz="1200">
                <a:latin typeface="Helvetica Neue"/>
                <a:ea typeface="新細明體" charset="-120"/>
                <a:sym typeface="Helvetica Neue"/>
              </a:rPr>
              <a:t>If necessary, cut it following the rectangle</a:t>
            </a:r>
            <a:r>
              <a:rPr kumimoji="0" lang="es-ES" altLang="zh-TW" sz="1200">
                <a:latin typeface="Arial"/>
                <a:ea typeface="新細明體" charset="-120"/>
                <a:sym typeface="Helvetica Neue"/>
              </a:rPr>
              <a:t>’</a:t>
            </a:r>
            <a:r>
              <a:rPr kumimoji="0" lang="es-ES" altLang="zh-TW" sz="1200">
                <a:latin typeface="Helvetica Neue"/>
                <a:ea typeface="新細明體" charset="-120"/>
                <a:sym typeface="Helvetica Neue"/>
              </a:rPr>
              <a:t>s size.</a:t>
            </a:r>
            <a:endParaRPr kumimoji="0" lang="zh-TW" altLang="zh-TW" sz="1200"/>
          </a:p>
        </p:txBody>
      </p:sp>
      <p:sp>
        <p:nvSpPr>
          <p:cNvPr id="70" name="Google Shape;70;p11"/>
          <p:cNvSpPr txBox="1">
            <a:spLocks noGrp="1"/>
          </p:cNvSpPr>
          <p:nvPr>
            <p:ph type="body" idx="1"/>
          </p:nvPr>
        </p:nvSpPr>
        <p:spPr>
          <a:xfrm>
            <a:off x="4566375" y="1933875"/>
            <a:ext cx="3554100" cy="1376400"/>
          </a:xfrm>
          <a:prstGeom prst="rect">
            <a:avLst/>
          </a:prstGeom>
          <a:solidFill>
            <a:srgbClr val="FFFFFF"/>
          </a:solidFill>
          <a:ln>
            <a:noFill/>
          </a:ln>
        </p:spPr>
        <p:txBody>
          <a:bodyPr spcFirstLastPara="1" anchor="ctr">
            <a:normAutofit/>
          </a:bodyPr>
          <a:lstStyle>
            <a:lvl1pPr marL="457200" lvl="0"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1pPr>
            <a:lvl2pPr marL="914400" lvl="1"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2pPr>
            <a:lvl3pPr marL="1371600" lvl="2"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3pPr>
            <a:lvl4pPr marL="1828800" lvl="3"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4pPr>
            <a:lvl5pPr marL="2286000" lvl="4"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5pPr>
            <a:lvl6pPr marL="2743200" lvl="5"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6pPr>
            <a:lvl7pPr marL="3200400" lvl="6"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7pPr>
            <a:lvl8pPr marL="3657600" lvl="7"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8pPr>
            <a:lvl9pPr marL="4114800" lvl="8"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9pPr>
          </a:lstStyle>
          <a:p>
            <a:endParaRPr/>
          </a:p>
        </p:txBody>
      </p:sp>
      <p:sp>
        <p:nvSpPr>
          <p:cNvPr id="8" name="Google Shape;64;p11"/>
          <p:cNvSpPr txBox="1">
            <a:spLocks noGrp="1"/>
          </p:cNvSpPr>
          <p:nvPr>
            <p:ph type="sldNum" idx="10"/>
          </p:nvPr>
        </p:nvSpPr>
        <p:spPr/>
        <p:txBody>
          <a:bodyPr anchor="t"/>
          <a:lstStyle>
            <a:lvl1pPr>
              <a:buSzPts val="800"/>
              <a:defRPr sz="800">
                <a:solidFill>
                  <a:srgbClr val="595959"/>
                </a:solidFill>
              </a:defRPr>
            </a:lvl1pPr>
          </a:lstStyle>
          <a:p>
            <a:pPr>
              <a:defRPr/>
            </a:pPr>
            <a:fld id="{EC5C34E1-7641-4EEA-ACBF-F4DE6438FC30}" type="slidenum">
              <a:rPr lang="es-ES" altLang="zh-TW"/>
              <a:pPr>
                <a:defRPr/>
              </a:pPr>
              <a:t>‹#›</a:t>
            </a:fld>
            <a:endParaRPr lang="zh-TW" altLang="zh-TW"/>
          </a:p>
        </p:txBody>
      </p:sp>
      <p:sp>
        <p:nvSpPr>
          <p:cNvPr id="9" name="Google Shape;71;p11"/>
          <p:cNvSpPr txBox="1">
            <a:spLocks noGrp="1"/>
          </p:cNvSpPr>
          <p:nvPr>
            <p:ph type="sldNum" idx="11"/>
          </p:nvPr>
        </p:nvSpPr>
        <p:spPr/>
        <p:txBody>
          <a:bodyPr anchor="t"/>
          <a:lstStyle>
            <a:lvl1pPr>
              <a:buSzPts val="800"/>
              <a:defRPr sz="800">
                <a:solidFill>
                  <a:srgbClr val="595959"/>
                </a:solidFill>
              </a:defRPr>
            </a:lvl1pPr>
          </a:lstStyle>
          <a:p>
            <a:pPr>
              <a:defRPr/>
            </a:pPr>
            <a:fld id="{85564B43-6786-488E-9235-9ADD36753D20}" type="slidenum">
              <a:rPr lang="es-ES" altLang="zh-TW"/>
              <a:pPr>
                <a:defRPr/>
              </a:pPr>
              <a:t>‹#›</a:t>
            </a:fld>
            <a:endParaRPr lang="zh-TW"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lumns text" type="titleOnly">
  <p:cSld name="TITLE_ONLY">
    <p:spTree>
      <p:nvGrpSpPr>
        <p:cNvPr id="1" name="Shape 72"/>
        <p:cNvGrpSpPr/>
        <p:nvPr/>
      </p:nvGrpSpPr>
      <p:grpSpPr>
        <a:xfrm>
          <a:off x="0" y="0"/>
          <a:ext cx="0" cy="0"/>
          <a:chOff x="0" y="0"/>
          <a:chExt cx="0" cy="0"/>
        </a:xfrm>
      </p:grpSpPr>
      <p:sp>
        <p:nvSpPr>
          <p:cNvPr id="73" name="Google Shape;73;p12"/>
          <p:cNvSpPr txBox="1">
            <a:spLocks noGrp="1"/>
          </p:cNvSpPr>
          <p:nvPr>
            <p:ph type="title"/>
          </p:nvPr>
        </p:nvSpPr>
        <p:spPr>
          <a:xfrm>
            <a:off x="852825" y="896725"/>
            <a:ext cx="7255800" cy="637200"/>
          </a:xfrm>
          <a:prstGeom prst="rect">
            <a:avLst/>
          </a:prstGeom>
          <a:noFill/>
          <a:ln>
            <a:noFill/>
          </a:ln>
        </p:spPr>
        <p:txBody>
          <a:bodyPr spcFirstLastPara="1">
            <a:normAutofit/>
          </a:bodyPr>
          <a:lstStyle>
            <a:lvl1pPr lvl="0"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1pPr>
            <a:lvl2pPr lvl="1"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2pPr>
            <a:lvl3pPr lvl="2"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3pPr>
            <a:lvl4pPr lvl="3"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4pPr>
            <a:lvl5pPr lvl="4"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5pPr>
            <a:lvl6pPr lvl="5"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6pPr>
            <a:lvl7pPr lvl="6"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7pPr>
            <a:lvl8pPr lvl="7"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8pPr>
            <a:lvl9pPr lvl="8"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9pPr>
          </a:lstStyle>
          <a:p>
            <a:endParaRPr/>
          </a:p>
        </p:txBody>
      </p:sp>
      <p:sp>
        <p:nvSpPr>
          <p:cNvPr id="74" name="Google Shape;74;p12"/>
          <p:cNvSpPr txBox="1">
            <a:spLocks noGrp="1"/>
          </p:cNvSpPr>
          <p:nvPr>
            <p:ph type="body" idx="1"/>
          </p:nvPr>
        </p:nvSpPr>
        <p:spPr>
          <a:xfrm>
            <a:off x="852825" y="1589673"/>
            <a:ext cx="3411600" cy="2210700"/>
          </a:xfrm>
          <a:prstGeom prst="rect">
            <a:avLst/>
          </a:prstGeom>
          <a:noFill/>
          <a:ln>
            <a:noFill/>
          </a:ln>
        </p:spPr>
        <p:txBody>
          <a:bodyPr spcFirstLastPara="1">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75" name="Google Shape;75;p12"/>
          <p:cNvSpPr txBox="1">
            <a:spLocks noGrp="1"/>
          </p:cNvSpPr>
          <p:nvPr>
            <p:ph type="subTitle" idx="2"/>
          </p:nvPr>
        </p:nvSpPr>
        <p:spPr>
          <a:xfrm>
            <a:off x="224775" y="119000"/>
            <a:ext cx="3252600" cy="393600"/>
          </a:xfrm>
          <a:prstGeom prst="rect">
            <a:avLst/>
          </a:prstGeom>
          <a:noFill/>
          <a:ln>
            <a:noFill/>
          </a:ln>
        </p:spPr>
        <p:txBody>
          <a:bodyPr spcFirstLastPara="1">
            <a:normAutofit/>
          </a:bodyPr>
          <a:lstStyle>
            <a:lvl1pPr lvl="0" algn="l">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algn="l">
              <a:lnSpc>
                <a:spcPct val="115000"/>
              </a:lnSpc>
              <a:spcBef>
                <a:spcPts val="0"/>
              </a:spcBef>
              <a:spcAft>
                <a:spcPts val="0"/>
              </a:spcAft>
              <a:buSzPts val="1100"/>
              <a:buNone/>
              <a:defRPr sz="1100"/>
            </a:lvl2pPr>
            <a:lvl3pPr lvl="2" algn="l">
              <a:lnSpc>
                <a:spcPct val="115000"/>
              </a:lnSpc>
              <a:spcBef>
                <a:spcPts val="0"/>
              </a:spcBef>
              <a:spcAft>
                <a:spcPts val="0"/>
              </a:spcAft>
              <a:buSzPts val="1100"/>
              <a:buNone/>
              <a:defRPr sz="1100"/>
            </a:lvl3pPr>
            <a:lvl4pPr lvl="3" algn="l">
              <a:lnSpc>
                <a:spcPct val="115000"/>
              </a:lnSpc>
              <a:spcBef>
                <a:spcPts val="0"/>
              </a:spcBef>
              <a:spcAft>
                <a:spcPts val="0"/>
              </a:spcAft>
              <a:buSzPts val="1100"/>
              <a:buNone/>
              <a:defRPr sz="1100"/>
            </a:lvl4pPr>
            <a:lvl5pPr lvl="4" algn="l">
              <a:lnSpc>
                <a:spcPct val="115000"/>
              </a:lnSpc>
              <a:spcBef>
                <a:spcPts val="0"/>
              </a:spcBef>
              <a:spcAft>
                <a:spcPts val="0"/>
              </a:spcAft>
              <a:buSzPts val="1100"/>
              <a:buNone/>
              <a:defRPr sz="1100"/>
            </a:lvl5pPr>
            <a:lvl6pPr lvl="5" algn="l">
              <a:lnSpc>
                <a:spcPct val="115000"/>
              </a:lnSpc>
              <a:spcBef>
                <a:spcPts val="0"/>
              </a:spcBef>
              <a:spcAft>
                <a:spcPts val="0"/>
              </a:spcAft>
              <a:buSzPts val="1100"/>
              <a:buNone/>
              <a:defRPr sz="1100"/>
            </a:lvl6pPr>
            <a:lvl7pPr lvl="6" algn="l">
              <a:lnSpc>
                <a:spcPct val="115000"/>
              </a:lnSpc>
              <a:spcBef>
                <a:spcPts val="0"/>
              </a:spcBef>
              <a:spcAft>
                <a:spcPts val="0"/>
              </a:spcAft>
              <a:buSzPts val="1100"/>
              <a:buNone/>
              <a:defRPr sz="1100"/>
            </a:lvl7pPr>
            <a:lvl8pPr lvl="7" algn="l">
              <a:lnSpc>
                <a:spcPct val="115000"/>
              </a:lnSpc>
              <a:spcBef>
                <a:spcPts val="0"/>
              </a:spcBef>
              <a:spcAft>
                <a:spcPts val="0"/>
              </a:spcAft>
              <a:buSzPts val="1100"/>
              <a:buNone/>
              <a:defRPr sz="1100"/>
            </a:lvl8pPr>
            <a:lvl9pPr lvl="8" algn="l">
              <a:lnSpc>
                <a:spcPct val="115000"/>
              </a:lnSpc>
              <a:spcBef>
                <a:spcPts val="0"/>
              </a:spcBef>
              <a:spcAft>
                <a:spcPts val="0"/>
              </a:spcAft>
              <a:buSzPts val="1100"/>
              <a:buNone/>
              <a:defRPr sz="1100"/>
            </a:lvl9pPr>
          </a:lstStyle>
          <a:p>
            <a:endParaRPr/>
          </a:p>
        </p:txBody>
      </p:sp>
      <p:sp>
        <p:nvSpPr>
          <p:cNvPr id="77" name="Google Shape;77;p12"/>
          <p:cNvSpPr txBox="1">
            <a:spLocks noGrp="1"/>
          </p:cNvSpPr>
          <p:nvPr>
            <p:ph type="body" idx="3"/>
          </p:nvPr>
        </p:nvSpPr>
        <p:spPr>
          <a:xfrm>
            <a:off x="4697050" y="1589675"/>
            <a:ext cx="3411600" cy="2210700"/>
          </a:xfrm>
          <a:prstGeom prst="rect">
            <a:avLst/>
          </a:prstGeom>
          <a:noFill/>
          <a:ln>
            <a:noFill/>
          </a:ln>
        </p:spPr>
        <p:txBody>
          <a:bodyPr spcFirstLastPara="1">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6" name="Google Shape;76;p12"/>
          <p:cNvSpPr txBox="1">
            <a:spLocks noGrp="1"/>
          </p:cNvSpPr>
          <p:nvPr>
            <p:ph type="sldNum" idx="10"/>
          </p:nvPr>
        </p:nvSpPr>
        <p:spPr/>
        <p:txBody>
          <a:bodyPr anchor="t"/>
          <a:lstStyle>
            <a:lvl1pPr>
              <a:buSzPts val="800"/>
              <a:defRPr sz="800">
                <a:solidFill>
                  <a:srgbClr val="595959"/>
                </a:solidFill>
              </a:defRPr>
            </a:lvl1pPr>
          </a:lstStyle>
          <a:p>
            <a:pPr>
              <a:defRPr/>
            </a:pPr>
            <a:fld id="{50F0CC2C-D64D-4994-A66C-3662371A84D4}" type="slidenum">
              <a:rPr lang="es-ES" altLang="zh-TW"/>
              <a:pPr>
                <a:defRPr/>
              </a:pPr>
              <a:t>‹#›</a:t>
            </a:fld>
            <a:endParaRPr lang="zh-TW" altLang="zh-TW"/>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lumns bulletpoints">
  <p:cSld name="BLANK_2">
    <p:spTree>
      <p:nvGrpSpPr>
        <p:cNvPr id="1" name="Shape 78"/>
        <p:cNvGrpSpPr/>
        <p:nvPr/>
      </p:nvGrpSpPr>
      <p:grpSpPr>
        <a:xfrm>
          <a:off x="0" y="0"/>
          <a:ext cx="0" cy="0"/>
          <a:chOff x="0" y="0"/>
          <a:chExt cx="0" cy="0"/>
        </a:xfrm>
      </p:grpSpPr>
      <p:pic>
        <p:nvPicPr>
          <p:cNvPr id="6" name="Google Shape;79;p13"/>
          <p:cNvPicPr preferRelativeResize="0">
            <a:picLocks noChangeAspect="1" noChangeArrowheads="1"/>
          </p:cNvPicPr>
          <p:nvPr/>
        </p:nvPicPr>
        <p:blipFill>
          <a:blip r:embed="rId2"/>
          <a:srcRect l="18" r="18"/>
          <a:stretch>
            <a:fillRect/>
          </a:stretch>
        </p:blipFill>
        <p:spPr bwMode="auto">
          <a:xfrm>
            <a:off x="1588" y="0"/>
            <a:ext cx="9140825" cy="5143500"/>
          </a:xfrm>
          <a:prstGeom prst="rect">
            <a:avLst/>
          </a:prstGeom>
          <a:noFill/>
          <a:ln w="9525">
            <a:noFill/>
            <a:miter lim="800000"/>
            <a:headEnd/>
            <a:tailEnd/>
          </a:ln>
        </p:spPr>
      </p:pic>
      <p:sp>
        <p:nvSpPr>
          <p:cNvPr id="80" name="Google Shape;80;p13"/>
          <p:cNvSpPr txBox="1">
            <a:spLocks noGrp="1"/>
          </p:cNvSpPr>
          <p:nvPr>
            <p:ph type="title"/>
          </p:nvPr>
        </p:nvSpPr>
        <p:spPr>
          <a:xfrm>
            <a:off x="668075" y="896725"/>
            <a:ext cx="7774800" cy="637200"/>
          </a:xfrm>
          <a:prstGeom prst="rect">
            <a:avLst/>
          </a:prstGeom>
          <a:noFill/>
          <a:ln>
            <a:noFill/>
          </a:ln>
        </p:spPr>
        <p:txBody>
          <a:bodyPr spcFirstLastPara="1">
            <a:normAutofit/>
          </a:bodyPr>
          <a:lstStyle>
            <a:lvl1pPr lvl="0"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1pPr>
            <a:lvl2pPr lvl="1" algn="l">
              <a:lnSpc>
                <a:spcPct val="100000"/>
              </a:lnSpc>
              <a:spcBef>
                <a:spcPts val="0"/>
              </a:spcBef>
              <a:spcAft>
                <a:spcPts val="0"/>
              </a:spcAft>
              <a:buSzPts val="2500"/>
              <a:buNone/>
              <a:defRPr sz="2500" b="1"/>
            </a:lvl2pPr>
            <a:lvl3pPr lvl="2" algn="l">
              <a:lnSpc>
                <a:spcPct val="100000"/>
              </a:lnSpc>
              <a:spcBef>
                <a:spcPts val="0"/>
              </a:spcBef>
              <a:spcAft>
                <a:spcPts val="0"/>
              </a:spcAft>
              <a:buSzPts val="2500"/>
              <a:buNone/>
              <a:defRPr sz="2500" b="1"/>
            </a:lvl3pPr>
            <a:lvl4pPr lvl="3" algn="l">
              <a:lnSpc>
                <a:spcPct val="100000"/>
              </a:lnSpc>
              <a:spcBef>
                <a:spcPts val="0"/>
              </a:spcBef>
              <a:spcAft>
                <a:spcPts val="0"/>
              </a:spcAft>
              <a:buSzPts val="2500"/>
              <a:buNone/>
              <a:defRPr sz="2500" b="1"/>
            </a:lvl4pPr>
            <a:lvl5pPr lvl="4" algn="l">
              <a:lnSpc>
                <a:spcPct val="100000"/>
              </a:lnSpc>
              <a:spcBef>
                <a:spcPts val="0"/>
              </a:spcBef>
              <a:spcAft>
                <a:spcPts val="0"/>
              </a:spcAft>
              <a:buSzPts val="2500"/>
              <a:buNone/>
              <a:defRPr sz="2500" b="1"/>
            </a:lvl5pPr>
            <a:lvl6pPr lvl="5" algn="l">
              <a:lnSpc>
                <a:spcPct val="100000"/>
              </a:lnSpc>
              <a:spcBef>
                <a:spcPts val="0"/>
              </a:spcBef>
              <a:spcAft>
                <a:spcPts val="0"/>
              </a:spcAft>
              <a:buSzPts val="2500"/>
              <a:buNone/>
              <a:defRPr sz="2500" b="1"/>
            </a:lvl6pPr>
            <a:lvl7pPr lvl="6" algn="l">
              <a:lnSpc>
                <a:spcPct val="100000"/>
              </a:lnSpc>
              <a:spcBef>
                <a:spcPts val="0"/>
              </a:spcBef>
              <a:spcAft>
                <a:spcPts val="0"/>
              </a:spcAft>
              <a:buSzPts val="2500"/>
              <a:buNone/>
              <a:defRPr sz="2500" b="1"/>
            </a:lvl7pPr>
            <a:lvl8pPr lvl="7" algn="l">
              <a:lnSpc>
                <a:spcPct val="100000"/>
              </a:lnSpc>
              <a:spcBef>
                <a:spcPts val="0"/>
              </a:spcBef>
              <a:spcAft>
                <a:spcPts val="0"/>
              </a:spcAft>
              <a:buSzPts val="2500"/>
              <a:buNone/>
              <a:defRPr sz="2500" b="1"/>
            </a:lvl8pPr>
            <a:lvl9pPr lvl="8" algn="l">
              <a:lnSpc>
                <a:spcPct val="100000"/>
              </a:lnSpc>
              <a:spcBef>
                <a:spcPts val="0"/>
              </a:spcBef>
              <a:spcAft>
                <a:spcPts val="0"/>
              </a:spcAft>
              <a:buSzPts val="2500"/>
              <a:buNone/>
              <a:defRPr sz="2500" b="1"/>
            </a:lvl9pPr>
          </a:lstStyle>
          <a:p>
            <a:endParaRPr/>
          </a:p>
        </p:txBody>
      </p:sp>
      <p:sp>
        <p:nvSpPr>
          <p:cNvPr id="81" name="Google Shape;81;p13"/>
          <p:cNvSpPr txBox="1">
            <a:spLocks noGrp="1"/>
          </p:cNvSpPr>
          <p:nvPr>
            <p:ph type="subTitle" idx="1"/>
          </p:nvPr>
        </p:nvSpPr>
        <p:spPr>
          <a:xfrm>
            <a:off x="224775" y="119000"/>
            <a:ext cx="3252600" cy="393600"/>
          </a:xfrm>
          <a:prstGeom prst="rect">
            <a:avLst/>
          </a:prstGeom>
          <a:noFill/>
          <a:ln>
            <a:noFill/>
          </a:ln>
        </p:spPr>
        <p:txBody>
          <a:bodyPr spcFirstLastPara="1">
            <a:normAutofit/>
          </a:bodyPr>
          <a:lstStyle>
            <a:lvl1pPr marR="0" lvl="0" algn="l">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algn="l">
              <a:lnSpc>
                <a:spcPct val="115000"/>
              </a:lnSpc>
              <a:spcBef>
                <a:spcPts val="0"/>
              </a:spcBef>
              <a:spcAft>
                <a:spcPts val="0"/>
              </a:spcAft>
              <a:buSzPts val="1100"/>
              <a:buNone/>
              <a:defRPr sz="1100"/>
            </a:lvl2pPr>
            <a:lvl3pPr lvl="2" algn="l">
              <a:lnSpc>
                <a:spcPct val="115000"/>
              </a:lnSpc>
              <a:spcBef>
                <a:spcPts val="0"/>
              </a:spcBef>
              <a:spcAft>
                <a:spcPts val="0"/>
              </a:spcAft>
              <a:buSzPts val="1100"/>
              <a:buNone/>
              <a:defRPr sz="1100"/>
            </a:lvl3pPr>
            <a:lvl4pPr lvl="3" algn="l">
              <a:lnSpc>
                <a:spcPct val="115000"/>
              </a:lnSpc>
              <a:spcBef>
                <a:spcPts val="0"/>
              </a:spcBef>
              <a:spcAft>
                <a:spcPts val="0"/>
              </a:spcAft>
              <a:buSzPts val="1100"/>
              <a:buNone/>
              <a:defRPr sz="1100"/>
            </a:lvl4pPr>
            <a:lvl5pPr lvl="4" algn="l">
              <a:lnSpc>
                <a:spcPct val="115000"/>
              </a:lnSpc>
              <a:spcBef>
                <a:spcPts val="0"/>
              </a:spcBef>
              <a:spcAft>
                <a:spcPts val="0"/>
              </a:spcAft>
              <a:buSzPts val="1100"/>
              <a:buNone/>
              <a:defRPr sz="1100"/>
            </a:lvl5pPr>
            <a:lvl6pPr lvl="5" algn="l">
              <a:lnSpc>
                <a:spcPct val="115000"/>
              </a:lnSpc>
              <a:spcBef>
                <a:spcPts val="0"/>
              </a:spcBef>
              <a:spcAft>
                <a:spcPts val="0"/>
              </a:spcAft>
              <a:buSzPts val="1100"/>
              <a:buNone/>
              <a:defRPr sz="1100"/>
            </a:lvl6pPr>
            <a:lvl7pPr lvl="6" algn="l">
              <a:lnSpc>
                <a:spcPct val="115000"/>
              </a:lnSpc>
              <a:spcBef>
                <a:spcPts val="0"/>
              </a:spcBef>
              <a:spcAft>
                <a:spcPts val="0"/>
              </a:spcAft>
              <a:buSzPts val="1100"/>
              <a:buNone/>
              <a:defRPr sz="1100"/>
            </a:lvl7pPr>
            <a:lvl8pPr lvl="7" algn="l">
              <a:lnSpc>
                <a:spcPct val="115000"/>
              </a:lnSpc>
              <a:spcBef>
                <a:spcPts val="0"/>
              </a:spcBef>
              <a:spcAft>
                <a:spcPts val="0"/>
              </a:spcAft>
              <a:buSzPts val="1100"/>
              <a:buNone/>
              <a:defRPr sz="1100"/>
            </a:lvl8pPr>
            <a:lvl9pPr lvl="8" algn="l">
              <a:lnSpc>
                <a:spcPct val="115000"/>
              </a:lnSpc>
              <a:spcBef>
                <a:spcPts val="0"/>
              </a:spcBef>
              <a:spcAft>
                <a:spcPts val="0"/>
              </a:spcAft>
              <a:buSzPts val="1100"/>
              <a:buNone/>
              <a:defRPr sz="1100"/>
            </a:lvl9pPr>
          </a:lstStyle>
          <a:p>
            <a:endParaRPr/>
          </a:p>
        </p:txBody>
      </p:sp>
      <p:sp>
        <p:nvSpPr>
          <p:cNvPr id="83" name="Google Shape;83;p13"/>
          <p:cNvSpPr txBox="1">
            <a:spLocks noGrp="1"/>
          </p:cNvSpPr>
          <p:nvPr>
            <p:ph type="body" idx="2"/>
          </p:nvPr>
        </p:nvSpPr>
        <p:spPr>
          <a:xfrm>
            <a:off x="668075" y="1788300"/>
            <a:ext cx="3626400" cy="2130600"/>
          </a:xfrm>
          <a:prstGeom prst="rect">
            <a:avLst/>
          </a:prstGeom>
          <a:noFill/>
          <a:ln>
            <a:noFill/>
          </a:ln>
        </p:spPr>
        <p:txBody>
          <a:bodyPr spcFirstLastPara="1">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9pPr>
          </a:lstStyle>
          <a:p>
            <a:endParaRPr/>
          </a:p>
        </p:txBody>
      </p:sp>
      <p:sp>
        <p:nvSpPr>
          <p:cNvPr id="84" name="Google Shape;84;p13"/>
          <p:cNvSpPr txBox="1">
            <a:spLocks noGrp="1"/>
          </p:cNvSpPr>
          <p:nvPr>
            <p:ph type="body" idx="3"/>
          </p:nvPr>
        </p:nvSpPr>
        <p:spPr>
          <a:xfrm>
            <a:off x="4849500" y="1788300"/>
            <a:ext cx="3593400" cy="2130600"/>
          </a:xfrm>
          <a:prstGeom prst="rect">
            <a:avLst/>
          </a:prstGeom>
          <a:noFill/>
          <a:ln>
            <a:noFill/>
          </a:ln>
        </p:spPr>
        <p:txBody>
          <a:bodyPr spcFirstLastPara="1">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9pPr>
          </a:lstStyle>
          <a:p>
            <a:endParaRPr/>
          </a:p>
        </p:txBody>
      </p:sp>
      <p:sp>
        <p:nvSpPr>
          <p:cNvPr id="7" name="Google Shape;82;p13"/>
          <p:cNvSpPr txBox="1">
            <a:spLocks noGrp="1"/>
          </p:cNvSpPr>
          <p:nvPr>
            <p:ph type="sldNum" idx="10"/>
          </p:nvPr>
        </p:nvSpPr>
        <p:spPr/>
        <p:txBody>
          <a:bodyPr anchor="t"/>
          <a:lstStyle>
            <a:lvl1pPr>
              <a:buSzPts val="800"/>
              <a:defRPr sz="800">
                <a:solidFill>
                  <a:srgbClr val="595959"/>
                </a:solidFill>
              </a:defRPr>
            </a:lvl1pPr>
          </a:lstStyle>
          <a:p>
            <a:pPr>
              <a:defRPr/>
            </a:pPr>
            <a:fld id="{3C53F5D9-8210-49D5-BD41-25C1AC8E2369}" type="slidenum">
              <a:rPr lang="es-ES" altLang="zh-TW"/>
              <a:pPr>
                <a:defRPr/>
              </a:pPr>
              <a:t>‹#›</a:t>
            </a:fld>
            <a:endParaRPr lang="zh-TW" altLang="zh-TW"/>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hoto collage and text">
  <p:cSld name="CUSTOM_1">
    <p:spTree>
      <p:nvGrpSpPr>
        <p:cNvPr id="1" name="Shape 85"/>
        <p:cNvGrpSpPr/>
        <p:nvPr/>
      </p:nvGrpSpPr>
      <p:grpSpPr>
        <a:xfrm>
          <a:off x="0" y="0"/>
          <a:ext cx="0" cy="0"/>
          <a:chOff x="0" y="0"/>
          <a:chExt cx="0" cy="0"/>
        </a:xfrm>
      </p:grpSpPr>
      <p:sp>
        <p:nvSpPr>
          <p:cNvPr id="3" name="Google Shape;86;p14"/>
          <p:cNvSpPr>
            <a:spLocks noChangeArrowheads="1"/>
          </p:cNvSpPr>
          <p:nvPr/>
        </p:nvSpPr>
        <p:spPr bwMode="auto">
          <a:xfrm>
            <a:off x="9525" y="4070350"/>
            <a:ext cx="1093788" cy="1073150"/>
          </a:xfrm>
          <a:prstGeom prst="rect">
            <a:avLst/>
          </a:prstGeom>
          <a:solidFill>
            <a:schemeClr val="bg1"/>
          </a:solidFill>
          <a:ln w="9525">
            <a:solidFill>
              <a:schemeClr val="bg1"/>
            </a:solidFill>
            <a:round/>
            <a:headEnd type="none" w="sm" len="sm"/>
            <a:tailEnd type="none" w="sm" len="sm"/>
          </a:ln>
        </p:spPr>
        <p:txBody>
          <a:bodyPr lIns="91425" tIns="91425" rIns="91425" bIns="91425" anchor="ctr"/>
          <a:lstStyle/>
          <a:p>
            <a:pPr>
              <a:buClr>
                <a:srgbClr val="000000"/>
              </a:buClr>
              <a:buSzPts val="1400"/>
              <a:buFont typeface="Arial" charset="0"/>
              <a:buNone/>
              <a:defRPr/>
            </a:pPr>
            <a:endParaRPr kumimoji="0" lang="zh-TW" altLang="zh-TW"/>
          </a:p>
        </p:txBody>
      </p:sp>
      <p:sp>
        <p:nvSpPr>
          <p:cNvPr id="4" name="Google Shape;87;p14"/>
          <p:cNvSpPr txBox="1">
            <a:spLocks noChangeArrowheads="1"/>
          </p:cNvSpPr>
          <p:nvPr/>
        </p:nvSpPr>
        <p:spPr bwMode="auto">
          <a:xfrm>
            <a:off x="196850" y="619125"/>
            <a:ext cx="4194175" cy="2486025"/>
          </a:xfrm>
          <a:prstGeom prst="rect">
            <a:avLst/>
          </a:prstGeom>
          <a:noFill/>
          <a:ln w="9525">
            <a:noFill/>
            <a:miter lim="800000"/>
            <a:headEnd/>
            <a:tailEnd/>
          </a:ln>
        </p:spPr>
        <p:txBody>
          <a:bodyPr lIns="91425" tIns="91425" rIns="91425" bIns="91425"/>
          <a:lstStyle/>
          <a:p>
            <a:pPr>
              <a:lnSpc>
                <a:spcPct val="115000"/>
              </a:lnSpc>
              <a:spcAft>
                <a:spcPts val="1200"/>
              </a:spcAft>
              <a:buClr>
                <a:srgbClr val="000000"/>
              </a:buClr>
              <a:buSzPts val="1200"/>
              <a:buFont typeface="Arial" charset="0"/>
              <a:buNone/>
              <a:defRPr/>
            </a:pPr>
            <a:endParaRPr kumimoji="0" lang="zh-TW" altLang="zh-TW" sz="1200">
              <a:latin typeface="Helvetica Neue"/>
              <a:sym typeface="Helvetica Neue"/>
            </a:endParaRPr>
          </a:p>
        </p:txBody>
      </p:sp>
      <p:sp>
        <p:nvSpPr>
          <p:cNvPr id="5" name="Google Shape;88;p14"/>
          <p:cNvSpPr>
            <a:spLocks noChangeArrowheads="1"/>
          </p:cNvSpPr>
          <p:nvPr/>
        </p:nvSpPr>
        <p:spPr bwMode="auto">
          <a:xfrm>
            <a:off x="196850" y="3543300"/>
            <a:ext cx="2008188" cy="1447800"/>
          </a:xfrm>
          <a:prstGeom prst="rect">
            <a:avLst/>
          </a:prstGeom>
          <a:solidFill>
            <a:srgbClr val="B7B7B7"/>
          </a:solidFill>
          <a:ln w="9525">
            <a:solidFill>
              <a:srgbClr val="B7B7B7"/>
            </a:solidFill>
            <a:round/>
            <a:headEnd type="none" w="sm" len="sm"/>
            <a:tailEnd type="none" w="sm" len="sm"/>
          </a:ln>
        </p:spPr>
        <p:txBody>
          <a:bodyPr lIns="91425" tIns="91425" rIns="91425" bIns="91425" anchor="ctr"/>
          <a:lstStyle/>
          <a:p>
            <a:pPr algn="ctr">
              <a:buClr>
                <a:srgbClr val="000000"/>
              </a:buClr>
              <a:buSzPts val="1200"/>
              <a:buFont typeface="Arial" charset="0"/>
              <a:buNone/>
              <a:defRPr/>
            </a:pPr>
            <a:r>
              <a:rPr kumimoji="0" lang="es-ES" altLang="zh-TW" sz="1200">
                <a:latin typeface="Helvetica Neue"/>
                <a:ea typeface="新細明體" charset="-120"/>
                <a:sym typeface="Helvetica Neue"/>
              </a:rPr>
              <a:t>Put the photo over this grey rectangle.</a:t>
            </a:r>
            <a:endParaRPr kumimoji="0" lang="zh-TW" altLang="zh-TW" sz="1200">
              <a:latin typeface="Helvetica Neue"/>
              <a:sym typeface="Helvetica Neue"/>
            </a:endParaRPr>
          </a:p>
          <a:p>
            <a:pPr algn="ctr">
              <a:buClr>
                <a:srgbClr val="000000"/>
              </a:buClr>
              <a:buSzPts val="1200"/>
              <a:buFont typeface="Arial" charset="0"/>
              <a:buNone/>
              <a:defRPr/>
            </a:pPr>
            <a:r>
              <a:rPr kumimoji="0" lang="es-ES" altLang="zh-TW" sz="1200">
                <a:latin typeface="Helvetica Neue"/>
                <a:ea typeface="新細明體" charset="-120"/>
                <a:sym typeface="Helvetica Neue"/>
              </a:rPr>
              <a:t>If necessary, cut it following the rectangle</a:t>
            </a:r>
            <a:r>
              <a:rPr kumimoji="0" lang="es-ES" altLang="zh-TW" sz="1200">
                <a:latin typeface="Arial"/>
                <a:ea typeface="新細明體" charset="-120"/>
                <a:sym typeface="Helvetica Neue"/>
              </a:rPr>
              <a:t>’</a:t>
            </a:r>
            <a:r>
              <a:rPr kumimoji="0" lang="es-ES" altLang="zh-TW" sz="1200">
                <a:latin typeface="Helvetica Neue"/>
                <a:ea typeface="新細明體" charset="-120"/>
                <a:sym typeface="Helvetica Neue"/>
              </a:rPr>
              <a:t>s size.</a:t>
            </a:r>
            <a:endParaRPr kumimoji="0" lang="zh-TW" altLang="zh-TW" sz="1200"/>
          </a:p>
        </p:txBody>
      </p:sp>
      <p:sp>
        <p:nvSpPr>
          <p:cNvPr id="6" name="Google Shape;89;p14"/>
          <p:cNvSpPr>
            <a:spLocks noChangeArrowheads="1"/>
          </p:cNvSpPr>
          <p:nvPr/>
        </p:nvSpPr>
        <p:spPr bwMode="auto">
          <a:xfrm>
            <a:off x="2401888" y="3543300"/>
            <a:ext cx="2008187" cy="1447800"/>
          </a:xfrm>
          <a:prstGeom prst="rect">
            <a:avLst/>
          </a:prstGeom>
          <a:solidFill>
            <a:srgbClr val="B7B7B7"/>
          </a:solidFill>
          <a:ln w="9525">
            <a:solidFill>
              <a:srgbClr val="B7B7B7"/>
            </a:solidFill>
            <a:round/>
            <a:headEnd type="none" w="sm" len="sm"/>
            <a:tailEnd type="none" w="sm" len="sm"/>
          </a:ln>
        </p:spPr>
        <p:txBody>
          <a:bodyPr lIns="91425" tIns="91425" rIns="91425" bIns="91425" anchor="ctr"/>
          <a:lstStyle/>
          <a:p>
            <a:pPr algn="ctr">
              <a:buClr>
                <a:srgbClr val="000000"/>
              </a:buClr>
              <a:buSzPts val="1200"/>
              <a:buFont typeface="Arial" charset="0"/>
              <a:buNone/>
              <a:defRPr/>
            </a:pPr>
            <a:r>
              <a:rPr kumimoji="0" lang="es-ES" altLang="zh-TW" sz="1200">
                <a:latin typeface="Helvetica Neue"/>
                <a:ea typeface="新細明體" charset="-120"/>
                <a:sym typeface="Helvetica Neue"/>
              </a:rPr>
              <a:t>Put the photo over this grey rectangle.</a:t>
            </a:r>
            <a:endParaRPr kumimoji="0" lang="zh-TW" altLang="zh-TW" sz="1200">
              <a:latin typeface="Helvetica Neue"/>
              <a:sym typeface="Helvetica Neue"/>
            </a:endParaRPr>
          </a:p>
          <a:p>
            <a:pPr algn="ctr">
              <a:buClr>
                <a:srgbClr val="000000"/>
              </a:buClr>
              <a:buSzPts val="1200"/>
              <a:buFont typeface="Arial" charset="0"/>
              <a:buNone/>
              <a:defRPr/>
            </a:pPr>
            <a:r>
              <a:rPr kumimoji="0" lang="es-ES" altLang="zh-TW" sz="1200">
                <a:latin typeface="Helvetica Neue"/>
                <a:ea typeface="新細明體" charset="-120"/>
                <a:sym typeface="Helvetica Neue"/>
              </a:rPr>
              <a:t>If necessary, cut it following the rectangle</a:t>
            </a:r>
            <a:r>
              <a:rPr kumimoji="0" lang="es-ES" altLang="zh-TW" sz="1200">
                <a:latin typeface="Arial"/>
                <a:ea typeface="新細明體" charset="-120"/>
                <a:sym typeface="Helvetica Neue"/>
              </a:rPr>
              <a:t>’</a:t>
            </a:r>
            <a:r>
              <a:rPr kumimoji="0" lang="es-ES" altLang="zh-TW" sz="1200">
                <a:latin typeface="Helvetica Neue"/>
                <a:ea typeface="新細明體" charset="-120"/>
                <a:sym typeface="Helvetica Neue"/>
              </a:rPr>
              <a:t>s size.</a:t>
            </a:r>
            <a:endParaRPr kumimoji="0" lang="zh-TW" altLang="zh-TW" sz="1200"/>
          </a:p>
        </p:txBody>
      </p:sp>
      <p:sp>
        <p:nvSpPr>
          <p:cNvPr id="7" name="Google Shape;90;p14"/>
          <p:cNvSpPr>
            <a:spLocks noChangeArrowheads="1"/>
          </p:cNvSpPr>
          <p:nvPr/>
        </p:nvSpPr>
        <p:spPr bwMode="auto">
          <a:xfrm>
            <a:off x="4657725" y="2657475"/>
            <a:ext cx="4497388" cy="2486025"/>
          </a:xfrm>
          <a:prstGeom prst="rect">
            <a:avLst/>
          </a:prstGeom>
          <a:solidFill>
            <a:srgbClr val="B7B7B7"/>
          </a:solidFill>
          <a:ln w="9525">
            <a:solidFill>
              <a:srgbClr val="B7B7B7"/>
            </a:solidFill>
            <a:round/>
            <a:headEnd type="none" w="sm" len="sm"/>
            <a:tailEnd type="none" w="sm" len="sm"/>
          </a:ln>
        </p:spPr>
        <p:txBody>
          <a:bodyPr lIns="91425" tIns="91425" rIns="91425" bIns="91425" anchor="ctr"/>
          <a:lstStyle/>
          <a:p>
            <a:pPr algn="ctr">
              <a:buClr>
                <a:srgbClr val="000000"/>
              </a:buClr>
              <a:buSzPts val="1200"/>
              <a:buFont typeface="Arial" charset="0"/>
              <a:buNone/>
              <a:defRPr/>
            </a:pPr>
            <a:r>
              <a:rPr kumimoji="0" lang="es-ES" altLang="zh-TW" sz="1200">
                <a:latin typeface="Helvetica Neue"/>
                <a:ea typeface="新細明體" charset="-120"/>
                <a:sym typeface="Helvetica Neue"/>
              </a:rPr>
              <a:t>Put the photo over this grey rectangle.</a:t>
            </a:r>
            <a:endParaRPr kumimoji="0" lang="zh-TW" altLang="zh-TW" sz="1200">
              <a:latin typeface="Helvetica Neue"/>
              <a:sym typeface="Helvetica Neue"/>
            </a:endParaRPr>
          </a:p>
          <a:p>
            <a:pPr algn="ctr">
              <a:buClr>
                <a:srgbClr val="000000"/>
              </a:buClr>
              <a:buSzPts val="1200"/>
              <a:buFont typeface="Arial" charset="0"/>
              <a:buNone/>
              <a:defRPr/>
            </a:pPr>
            <a:r>
              <a:rPr kumimoji="0" lang="es-ES" altLang="zh-TW" sz="1200">
                <a:latin typeface="Helvetica Neue"/>
                <a:ea typeface="新細明體" charset="-120"/>
                <a:sym typeface="Helvetica Neue"/>
              </a:rPr>
              <a:t>If necessary, cut it following the rectangle</a:t>
            </a:r>
            <a:r>
              <a:rPr kumimoji="0" lang="es-ES" altLang="zh-TW" sz="1200">
                <a:latin typeface="Arial"/>
                <a:ea typeface="新細明體" charset="-120"/>
                <a:sym typeface="Helvetica Neue"/>
              </a:rPr>
              <a:t>’</a:t>
            </a:r>
            <a:r>
              <a:rPr kumimoji="0" lang="es-ES" altLang="zh-TW" sz="1200">
                <a:latin typeface="Helvetica Neue"/>
                <a:ea typeface="新細明體" charset="-120"/>
                <a:sym typeface="Helvetica Neue"/>
              </a:rPr>
              <a:t>s size.</a:t>
            </a:r>
            <a:endParaRPr kumimoji="0" lang="zh-TW" altLang="zh-TW" sz="1200"/>
          </a:p>
        </p:txBody>
      </p:sp>
      <p:sp>
        <p:nvSpPr>
          <p:cNvPr id="8" name="Google Shape;91;p14"/>
          <p:cNvSpPr>
            <a:spLocks noChangeArrowheads="1"/>
          </p:cNvSpPr>
          <p:nvPr/>
        </p:nvSpPr>
        <p:spPr bwMode="auto">
          <a:xfrm>
            <a:off x="4659313" y="0"/>
            <a:ext cx="4497387" cy="2486025"/>
          </a:xfrm>
          <a:prstGeom prst="rect">
            <a:avLst/>
          </a:prstGeom>
          <a:solidFill>
            <a:srgbClr val="B7B7B7"/>
          </a:solidFill>
          <a:ln w="9525">
            <a:solidFill>
              <a:srgbClr val="B7B7B7"/>
            </a:solidFill>
            <a:round/>
            <a:headEnd type="none" w="sm" len="sm"/>
            <a:tailEnd type="none" w="sm" len="sm"/>
          </a:ln>
        </p:spPr>
        <p:txBody>
          <a:bodyPr lIns="91425" tIns="91425" rIns="91425" bIns="91425" anchor="ctr"/>
          <a:lstStyle/>
          <a:p>
            <a:pPr algn="ctr">
              <a:buClr>
                <a:srgbClr val="000000"/>
              </a:buClr>
              <a:buSzPts val="1200"/>
              <a:buFont typeface="Arial" charset="0"/>
              <a:buNone/>
              <a:defRPr/>
            </a:pPr>
            <a:r>
              <a:rPr kumimoji="0" lang="es-ES" altLang="zh-TW" sz="1200">
                <a:latin typeface="Helvetica Neue"/>
                <a:ea typeface="新細明體" charset="-120"/>
                <a:sym typeface="Helvetica Neue"/>
              </a:rPr>
              <a:t>Put the photo over this grey rectangle.</a:t>
            </a:r>
            <a:endParaRPr kumimoji="0" lang="zh-TW" altLang="zh-TW" sz="1200">
              <a:latin typeface="Helvetica Neue"/>
              <a:sym typeface="Helvetica Neue"/>
            </a:endParaRPr>
          </a:p>
          <a:p>
            <a:pPr algn="ctr">
              <a:buClr>
                <a:srgbClr val="000000"/>
              </a:buClr>
              <a:buSzPts val="1200"/>
              <a:buFont typeface="Arial" charset="0"/>
              <a:buNone/>
              <a:defRPr/>
            </a:pPr>
            <a:r>
              <a:rPr kumimoji="0" lang="es-ES" altLang="zh-TW" sz="1200">
                <a:latin typeface="Helvetica Neue"/>
                <a:ea typeface="新細明體" charset="-120"/>
                <a:sym typeface="Helvetica Neue"/>
              </a:rPr>
              <a:t>If necessary, cut it following the rectangle</a:t>
            </a:r>
            <a:r>
              <a:rPr kumimoji="0" lang="es-ES" altLang="zh-TW" sz="1200">
                <a:latin typeface="Arial"/>
                <a:ea typeface="新細明體" charset="-120"/>
                <a:sym typeface="Helvetica Neue"/>
              </a:rPr>
              <a:t>’</a:t>
            </a:r>
            <a:r>
              <a:rPr kumimoji="0" lang="es-ES" altLang="zh-TW" sz="1200">
                <a:latin typeface="Helvetica Neue"/>
                <a:ea typeface="新細明體" charset="-120"/>
                <a:sym typeface="Helvetica Neue"/>
              </a:rPr>
              <a:t>s size.</a:t>
            </a:r>
            <a:endParaRPr kumimoji="0" lang="zh-TW" altLang="zh-TW" sz="1200"/>
          </a:p>
        </p:txBody>
      </p:sp>
      <p:sp>
        <p:nvSpPr>
          <p:cNvPr id="92" name="Google Shape;92;p14"/>
          <p:cNvSpPr txBox="1">
            <a:spLocks noGrp="1"/>
          </p:cNvSpPr>
          <p:nvPr>
            <p:ph type="body" idx="1"/>
          </p:nvPr>
        </p:nvSpPr>
        <p:spPr>
          <a:xfrm>
            <a:off x="197400" y="619125"/>
            <a:ext cx="4194300" cy="2651100"/>
          </a:xfrm>
          <a:prstGeom prst="rect">
            <a:avLst/>
          </a:prstGeom>
          <a:noFill/>
          <a:ln>
            <a:noFill/>
          </a:ln>
        </p:spPr>
        <p:txBody>
          <a:bodyPr spcFirstLastPara="1">
            <a:normAutofit/>
          </a:bodyPr>
          <a:lstStyle>
            <a:lvl1pPr marL="457200" lvl="0"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1pPr>
            <a:lvl2pPr marL="914400" lvl="1"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2pPr>
            <a:lvl3pPr marL="1371600" lvl="2"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3pPr>
            <a:lvl4pPr marL="1828800" lvl="3"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4pPr>
            <a:lvl5pPr marL="2286000" lvl="4"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5pPr>
            <a:lvl6pPr marL="2743200" lvl="5"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6pPr>
            <a:lvl7pPr marL="3200400" lvl="6"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7pPr>
            <a:lvl8pPr marL="3657600" lvl="7"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8pPr>
            <a:lvl9pPr marL="4114800" lvl="8"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9pPr>
          </a:lstStyle>
          <a:p>
            <a:endParaRPr/>
          </a:p>
        </p:txBody>
      </p:sp>
      <p:sp>
        <p:nvSpPr>
          <p:cNvPr id="9" name="Google Shape;93;p14"/>
          <p:cNvSpPr txBox="1">
            <a:spLocks noGrp="1"/>
          </p:cNvSpPr>
          <p:nvPr>
            <p:ph type="sldNum" idx="10"/>
          </p:nvPr>
        </p:nvSpPr>
        <p:spPr/>
        <p:txBody>
          <a:bodyPr anchor="t"/>
          <a:lstStyle>
            <a:lvl1pPr>
              <a:buSzPts val="800"/>
              <a:defRPr sz="800">
                <a:solidFill>
                  <a:srgbClr val="595959"/>
                </a:solidFill>
              </a:defRPr>
            </a:lvl1pPr>
          </a:lstStyle>
          <a:p>
            <a:pPr>
              <a:defRPr/>
            </a:pPr>
            <a:fld id="{E4F4E957-DE75-4031-B0B4-EC758EBDA40E}" type="slidenum">
              <a:rPr lang="es-ES" altLang="zh-TW"/>
              <a:pPr>
                <a:defRPr/>
              </a:pPr>
              <a:t>‹#›</a:t>
            </a:fld>
            <a:endParaRPr lang="zh-TW" altLang="zh-TW"/>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SECTION_TITLE_AND_DESCRIPTION">
    <p:spTree>
      <p:nvGrpSpPr>
        <p:cNvPr id="1" name="Shape 94"/>
        <p:cNvGrpSpPr/>
        <p:nvPr/>
      </p:nvGrpSpPr>
      <p:grpSpPr>
        <a:xfrm>
          <a:off x="0" y="0"/>
          <a:ext cx="0" cy="0"/>
          <a:chOff x="0" y="0"/>
          <a:chExt cx="0" cy="0"/>
        </a:xfrm>
      </p:grpSpPr>
      <p:sp>
        <p:nvSpPr>
          <p:cNvPr id="5" name="Google Shape;95;p15"/>
          <p:cNvSpPr>
            <a:spLocks noChangeArrowheads="1"/>
          </p:cNvSpPr>
          <p:nvPr/>
        </p:nvSpPr>
        <p:spPr bwMode="auto">
          <a:xfrm>
            <a:off x="4572000" y="0"/>
            <a:ext cx="4572000" cy="5143500"/>
          </a:xfrm>
          <a:prstGeom prst="rect">
            <a:avLst/>
          </a:prstGeom>
          <a:solidFill>
            <a:schemeClr val="tx2"/>
          </a:solidFill>
          <a:ln w="9525">
            <a:noFill/>
            <a:miter lim="800000"/>
            <a:headEnd/>
            <a:tailEnd/>
          </a:ln>
        </p:spPr>
        <p:txBody>
          <a:bodyPr lIns="91425" tIns="91425" rIns="91425" bIns="91425" anchor="ctr"/>
          <a:lstStyle/>
          <a:p>
            <a:pPr>
              <a:buClr>
                <a:srgbClr val="000000"/>
              </a:buClr>
              <a:buSzPts val="1400"/>
              <a:buFont typeface="Arial" charset="0"/>
              <a:buNone/>
              <a:defRPr/>
            </a:pPr>
            <a:endParaRPr kumimoji="0" lang="zh-TW" altLang="zh-TW"/>
          </a:p>
        </p:txBody>
      </p:sp>
      <p:sp>
        <p:nvSpPr>
          <p:cNvPr id="96" name="Google Shape;96;p15"/>
          <p:cNvSpPr txBox="1">
            <a:spLocks noGrp="1"/>
          </p:cNvSpPr>
          <p:nvPr>
            <p:ph type="title"/>
          </p:nvPr>
        </p:nvSpPr>
        <p:spPr>
          <a:xfrm>
            <a:off x="265500" y="1233175"/>
            <a:ext cx="4045200" cy="1482300"/>
          </a:xfrm>
          <a:prstGeom prst="rect">
            <a:avLst/>
          </a:prstGeom>
          <a:noFill/>
          <a:ln>
            <a:noFill/>
          </a:ln>
        </p:spPr>
        <p:txBody>
          <a:bodyPr spcFirstLastPara="1" anchor="b">
            <a:normAutofit/>
          </a:bodyPr>
          <a:lstStyle>
            <a:lvl1pPr lvl="0" algn="ctr">
              <a:lnSpc>
                <a:spcPct val="100000"/>
              </a:lnSpc>
              <a:spcBef>
                <a:spcPts val="0"/>
              </a:spcBef>
              <a:spcAft>
                <a:spcPts val="0"/>
              </a:spcAft>
              <a:buClr>
                <a:srgbClr val="000000"/>
              </a:buClr>
              <a:buSzPts val="4300"/>
              <a:buFont typeface="Helvetica Neue"/>
              <a:buNone/>
              <a:defRPr sz="4300">
                <a:solidFill>
                  <a:srgbClr val="000000"/>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4300"/>
              <a:buNone/>
              <a:defRPr sz="4300" b="1">
                <a:solidFill>
                  <a:srgbClr val="000000"/>
                </a:solidFill>
              </a:defRPr>
            </a:lvl2pPr>
            <a:lvl3pPr lvl="2" algn="ctr">
              <a:lnSpc>
                <a:spcPct val="100000"/>
              </a:lnSpc>
              <a:spcBef>
                <a:spcPts val="0"/>
              </a:spcBef>
              <a:spcAft>
                <a:spcPts val="0"/>
              </a:spcAft>
              <a:buClr>
                <a:srgbClr val="000000"/>
              </a:buClr>
              <a:buSzPts val="4300"/>
              <a:buNone/>
              <a:defRPr sz="4300" b="1">
                <a:solidFill>
                  <a:srgbClr val="000000"/>
                </a:solidFill>
              </a:defRPr>
            </a:lvl3pPr>
            <a:lvl4pPr lvl="3" algn="ctr">
              <a:lnSpc>
                <a:spcPct val="100000"/>
              </a:lnSpc>
              <a:spcBef>
                <a:spcPts val="0"/>
              </a:spcBef>
              <a:spcAft>
                <a:spcPts val="0"/>
              </a:spcAft>
              <a:buClr>
                <a:srgbClr val="000000"/>
              </a:buClr>
              <a:buSzPts val="4300"/>
              <a:buNone/>
              <a:defRPr sz="4300" b="1">
                <a:solidFill>
                  <a:srgbClr val="000000"/>
                </a:solidFill>
              </a:defRPr>
            </a:lvl4pPr>
            <a:lvl5pPr lvl="4" algn="ctr">
              <a:lnSpc>
                <a:spcPct val="100000"/>
              </a:lnSpc>
              <a:spcBef>
                <a:spcPts val="0"/>
              </a:spcBef>
              <a:spcAft>
                <a:spcPts val="0"/>
              </a:spcAft>
              <a:buClr>
                <a:srgbClr val="000000"/>
              </a:buClr>
              <a:buSzPts val="4300"/>
              <a:buNone/>
              <a:defRPr sz="4300" b="1">
                <a:solidFill>
                  <a:srgbClr val="000000"/>
                </a:solidFill>
              </a:defRPr>
            </a:lvl5pPr>
            <a:lvl6pPr lvl="5" algn="ctr">
              <a:lnSpc>
                <a:spcPct val="100000"/>
              </a:lnSpc>
              <a:spcBef>
                <a:spcPts val="0"/>
              </a:spcBef>
              <a:spcAft>
                <a:spcPts val="0"/>
              </a:spcAft>
              <a:buClr>
                <a:srgbClr val="000000"/>
              </a:buClr>
              <a:buSzPts val="4300"/>
              <a:buNone/>
              <a:defRPr sz="4300" b="1">
                <a:solidFill>
                  <a:srgbClr val="000000"/>
                </a:solidFill>
              </a:defRPr>
            </a:lvl6pPr>
            <a:lvl7pPr lvl="6" algn="ctr">
              <a:lnSpc>
                <a:spcPct val="100000"/>
              </a:lnSpc>
              <a:spcBef>
                <a:spcPts val="0"/>
              </a:spcBef>
              <a:spcAft>
                <a:spcPts val="0"/>
              </a:spcAft>
              <a:buClr>
                <a:srgbClr val="000000"/>
              </a:buClr>
              <a:buSzPts val="4300"/>
              <a:buNone/>
              <a:defRPr sz="4300" b="1">
                <a:solidFill>
                  <a:srgbClr val="000000"/>
                </a:solidFill>
              </a:defRPr>
            </a:lvl7pPr>
            <a:lvl8pPr lvl="7" algn="ctr">
              <a:lnSpc>
                <a:spcPct val="100000"/>
              </a:lnSpc>
              <a:spcBef>
                <a:spcPts val="0"/>
              </a:spcBef>
              <a:spcAft>
                <a:spcPts val="0"/>
              </a:spcAft>
              <a:buClr>
                <a:srgbClr val="000000"/>
              </a:buClr>
              <a:buSzPts val="4300"/>
              <a:buNone/>
              <a:defRPr sz="4300" b="1">
                <a:solidFill>
                  <a:srgbClr val="000000"/>
                </a:solidFill>
              </a:defRPr>
            </a:lvl8pPr>
            <a:lvl9pPr lvl="8" algn="ctr">
              <a:lnSpc>
                <a:spcPct val="100000"/>
              </a:lnSpc>
              <a:spcBef>
                <a:spcPts val="0"/>
              </a:spcBef>
              <a:spcAft>
                <a:spcPts val="0"/>
              </a:spcAft>
              <a:buClr>
                <a:srgbClr val="000000"/>
              </a:buClr>
              <a:buSzPts val="4300"/>
              <a:buNone/>
              <a:defRPr sz="4300" b="1">
                <a:solidFill>
                  <a:srgbClr val="000000"/>
                </a:solidFill>
              </a:defRPr>
            </a:lvl9pPr>
          </a:lstStyle>
          <a:p>
            <a:endParaRPr/>
          </a:p>
        </p:txBody>
      </p:sp>
      <p:sp>
        <p:nvSpPr>
          <p:cNvPr id="97" name="Google Shape;97;p15"/>
          <p:cNvSpPr txBox="1">
            <a:spLocks noGrp="1"/>
          </p:cNvSpPr>
          <p:nvPr>
            <p:ph type="subTitle" idx="1"/>
          </p:nvPr>
        </p:nvSpPr>
        <p:spPr>
          <a:xfrm>
            <a:off x="265500" y="2803075"/>
            <a:ext cx="4045200" cy="1235100"/>
          </a:xfrm>
          <a:prstGeom prst="rect">
            <a:avLst/>
          </a:prstGeom>
          <a:noFill/>
          <a:ln>
            <a:noFill/>
          </a:ln>
        </p:spPr>
        <p:txBody>
          <a:bodyPr spcFirstLastPara="1">
            <a:normAutofit/>
          </a:bodyPr>
          <a:lstStyle>
            <a:lvl1pPr lvl="0"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2pPr>
            <a:lvl3pPr lvl="2"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3pPr>
            <a:lvl4pPr lvl="3"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4pPr>
            <a:lvl5pPr lvl="4"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5pPr>
            <a:lvl6pPr lvl="5"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6pPr>
            <a:lvl7pPr lvl="6"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7pPr>
            <a:lvl8pPr lvl="7"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8pPr>
            <a:lvl9pPr lvl="8"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9pPr>
          </a:lstStyle>
          <a:p>
            <a:endParaRPr/>
          </a:p>
        </p:txBody>
      </p:sp>
      <p:sp>
        <p:nvSpPr>
          <p:cNvPr id="98" name="Google Shape;98;p15"/>
          <p:cNvSpPr txBox="1">
            <a:spLocks noGrp="1"/>
          </p:cNvSpPr>
          <p:nvPr>
            <p:ph type="body" idx="2"/>
          </p:nvPr>
        </p:nvSpPr>
        <p:spPr>
          <a:xfrm>
            <a:off x="4899825" y="1375125"/>
            <a:ext cx="3532800" cy="2115600"/>
          </a:xfrm>
          <a:prstGeom prst="rect">
            <a:avLst/>
          </a:prstGeom>
          <a:noFill/>
          <a:ln>
            <a:noFill/>
          </a:ln>
        </p:spPr>
        <p:txBody>
          <a:bodyPr spcFirstLastPara="1">
            <a:normAutofit/>
          </a:bodyPr>
          <a:lstStyle>
            <a:lvl1pPr marL="457200" lvl="0"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6" name="Google Shape;99;p15"/>
          <p:cNvSpPr txBox="1">
            <a:spLocks noGrp="1"/>
          </p:cNvSpPr>
          <p:nvPr>
            <p:ph type="sldNum" idx="10"/>
          </p:nvPr>
        </p:nvSpPr>
        <p:spPr/>
        <p:txBody>
          <a:bodyPr anchor="t"/>
          <a:lstStyle>
            <a:lvl1pPr>
              <a:buSzPts val="800"/>
              <a:defRPr sz="800">
                <a:solidFill>
                  <a:srgbClr val="595959"/>
                </a:solidFill>
              </a:defRPr>
            </a:lvl1pPr>
          </a:lstStyle>
          <a:p>
            <a:pPr>
              <a:defRPr/>
            </a:pPr>
            <a:fld id="{8AE8A2F7-5EE0-41FA-B30C-5BA2FC42C360}" type="slidenum">
              <a:rPr lang="es-ES" altLang="zh-TW"/>
              <a:pPr>
                <a:defRPr/>
              </a:pPr>
              <a:t>‹#›</a:t>
            </a:fld>
            <a:endParaRPr lang="zh-TW" altLang="zh-TW"/>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ank you">
  <p:cSld name="BLANK_1_1">
    <p:spTree>
      <p:nvGrpSpPr>
        <p:cNvPr id="1" name="Shape 109"/>
        <p:cNvGrpSpPr/>
        <p:nvPr/>
      </p:nvGrpSpPr>
      <p:grpSpPr>
        <a:xfrm>
          <a:off x="0" y="0"/>
          <a:ext cx="0" cy="0"/>
          <a:chOff x="0" y="0"/>
          <a:chExt cx="0" cy="0"/>
        </a:xfrm>
      </p:grpSpPr>
      <p:sp>
        <p:nvSpPr>
          <p:cNvPr id="3" name="Google Shape;110;p17"/>
          <p:cNvSpPr>
            <a:spLocks noChangeArrowheads="1"/>
          </p:cNvSpPr>
          <p:nvPr/>
        </p:nvSpPr>
        <p:spPr bwMode="auto">
          <a:xfrm>
            <a:off x="-79375" y="-52388"/>
            <a:ext cx="9309100" cy="5262563"/>
          </a:xfrm>
          <a:prstGeom prst="rect">
            <a:avLst/>
          </a:prstGeom>
          <a:solidFill>
            <a:schemeClr val="bg1"/>
          </a:solidFill>
          <a:ln w="9525">
            <a:noFill/>
            <a:miter lim="800000"/>
            <a:headEnd/>
            <a:tailEnd/>
          </a:ln>
        </p:spPr>
        <p:txBody>
          <a:bodyPr lIns="91425" tIns="91425" rIns="91425" bIns="91425" anchor="ctr"/>
          <a:lstStyle/>
          <a:p>
            <a:pPr>
              <a:buClr>
                <a:srgbClr val="000000"/>
              </a:buClr>
              <a:buSzPts val="4900"/>
              <a:buFont typeface="Arial" charset="0"/>
              <a:buNone/>
              <a:defRPr/>
            </a:pPr>
            <a:endParaRPr kumimoji="0" lang="zh-TW" altLang="zh-TW" sz="4900">
              <a:solidFill>
                <a:srgbClr val="B21444"/>
              </a:solidFill>
              <a:latin typeface="Helvetica Neue"/>
              <a:sym typeface="Helvetica Neue"/>
            </a:endParaRPr>
          </a:p>
        </p:txBody>
      </p:sp>
      <p:sp>
        <p:nvSpPr>
          <p:cNvPr id="111" name="Google Shape;111;p17"/>
          <p:cNvSpPr txBox="1">
            <a:spLocks noGrp="1"/>
          </p:cNvSpPr>
          <p:nvPr>
            <p:ph type="title"/>
          </p:nvPr>
        </p:nvSpPr>
        <p:spPr>
          <a:xfrm>
            <a:off x="324000" y="2151600"/>
            <a:ext cx="8454300" cy="840300"/>
          </a:xfrm>
          <a:prstGeom prst="rect">
            <a:avLst/>
          </a:prstGeom>
          <a:noFill/>
          <a:ln>
            <a:noFill/>
          </a:ln>
        </p:spPr>
        <p:txBody>
          <a:bodyPr spcFirstLastPara="1" anchor="b">
            <a:normAutofit/>
          </a:bodyPr>
          <a:lstStyle>
            <a:lvl1pPr lvl="0" algn="ctr">
              <a:lnSpc>
                <a:spcPct val="100000"/>
              </a:lnSpc>
              <a:spcBef>
                <a:spcPts val="0"/>
              </a:spcBef>
              <a:spcAft>
                <a:spcPts val="0"/>
              </a:spcAft>
              <a:buClr>
                <a:srgbClr val="DE8F32"/>
              </a:buClr>
              <a:buSzPts val="2800"/>
              <a:buNone/>
              <a:defRPr sz="4900" b="0">
                <a:solidFill>
                  <a:srgbClr val="DE8F32"/>
                </a:solidFill>
                <a:latin typeface="Helvetica Neue"/>
                <a:ea typeface="Helvetica Neue"/>
                <a:cs typeface="Helvetica Neue"/>
                <a:sym typeface="Helvetica Neue"/>
              </a:defRPr>
            </a:lvl1pPr>
            <a:lvl2pPr lvl="1" algn="ctr">
              <a:lnSpc>
                <a:spcPct val="100000"/>
              </a:lnSpc>
              <a:spcBef>
                <a:spcPts val="0"/>
              </a:spcBef>
              <a:spcAft>
                <a:spcPts val="0"/>
              </a:spcAft>
              <a:buClr>
                <a:srgbClr val="DE8F32"/>
              </a:buClr>
              <a:buSzPts val="2800"/>
              <a:buNone/>
              <a:defRPr>
                <a:solidFill>
                  <a:srgbClr val="DE8F32"/>
                </a:solidFill>
              </a:defRPr>
            </a:lvl2pPr>
            <a:lvl3pPr lvl="2" algn="ctr">
              <a:lnSpc>
                <a:spcPct val="100000"/>
              </a:lnSpc>
              <a:spcBef>
                <a:spcPts val="0"/>
              </a:spcBef>
              <a:spcAft>
                <a:spcPts val="0"/>
              </a:spcAft>
              <a:buClr>
                <a:srgbClr val="DE8F32"/>
              </a:buClr>
              <a:buSzPts val="2800"/>
              <a:buNone/>
              <a:defRPr>
                <a:solidFill>
                  <a:srgbClr val="DE8F32"/>
                </a:solidFill>
              </a:defRPr>
            </a:lvl3pPr>
            <a:lvl4pPr lvl="3" algn="ctr">
              <a:lnSpc>
                <a:spcPct val="100000"/>
              </a:lnSpc>
              <a:spcBef>
                <a:spcPts val="0"/>
              </a:spcBef>
              <a:spcAft>
                <a:spcPts val="0"/>
              </a:spcAft>
              <a:buClr>
                <a:srgbClr val="DE8F32"/>
              </a:buClr>
              <a:buSzPts val="2800"/>
              <a:buNone/>
              <a:defRPr>
                <a:solidFill>
                  <a:srgbClr val="DE8F32"/>
                </a:solidFill>
              </a:defRPr>
            </a:lvl4pPr>
            <a:lvl5pPr lvl="4" algn="ctr">
              <a:lnSpc>
                <a:spcPct val="100000"/>
              </a:lnSpc>
              <a:spcBef>
                <a:spcPts val="0"/>
              </a:spcBef>
              <a:spcAft>
                <a:spcPts val="0"/>
              </a:spcAft>
              <a:buClr>
                <a:srgbClr val="DE8F32"/>
              </a:buClr>
              <a:buSzPts val="2800"/>
              <a:buNone/>
              <a:defRPr>
                <a:solidFill>
                  <a:srgbClr val="DE8F32"/>
                </a:solidFill>
              </a:defRPr>
            </a:lvl5pPr>
            <a:lvl6pPr lvl="5" algn="ctr">
              <a:lnSpc>
                <a:spcPct val="100000"/>
              </a:lnSpc>
              <a:spcBef>
                <a:spcPts val="0"/>
              </a:spcBef>
              <a:spcAft>
                <a:spcPts val="0"/>
              </a:spcAft>
              <a:buClr>
                <a:srgbClr val="DE8F32"/>
              </a:buClr>
              <a:buSzPts val="2800"/>
              <a:buNone/>
              <a:defRPr>
                <a:solidFill>
                  <a:srgbClr val="DE8F32"/>
                </a:solidFill>
              </a:defRPr>
            </a:lvl6pPr>
            <a:lvl7pPr lvl="6" algn="ctr">
              <a:lnSpc>
                <a:spcPct val="100000"/>
              </a:lnSpc>
              <a:spcBef>
                <a:spcPts val="0"/>
              </a:spcBef>
              <a:spcAft>
                <a:spcPts val="0"/>
              </a:spcAft>
              <a:buClr>
                <a:srgbClr val="DE8F32"/>
              </a:buClr>
              <a:buSzPts val="2800"/>
              <a:buNone/>
              <a:defRPr>
                <a:solidFill>
                  <a:srgbClr val="DE8F32"/>
                </a:solidFill>
              </a:defRPr>
            </a:lvl7pPr>
            <a:lvl8pPr lvl="7" algn="ctr">
              <a:lnSpc>
                <a:spcPct val="100000"/>
              </a:lnSpc>
              <a:spcBef>
                <a:spcPts val="0"/>
              </a:spcBef>
              <a:spcAft>
                <a:spcPts val="0"/>
              </a:spcAft>
              <a:buClr>
                <a:srgbClr val="DE8F32"/>
              </a:buClr>
              <a:buSzPts val="2800"/>
              <a:buNone/>
              <a:defRPr>
                <a:solidFill>
                  <a:srgbClr val="DE8F32"/>
                </a:solidFill>
              </a:defRPr>
            </a:lvl8pPr>
            <a:lvl9pPr lvl="8" algn="ctr">
              <a:lnSpc>
                <a:spcPct val="100000"/>
              </a:lnSpc>
              <a:spcBef>
                <a:spcPts val="0"/>
              </a:spcBef>
              <a:spcAft>
                <a:spcPts val="0"/>
              </a:spcAft>
              <a:buClr>
                <a:srgbClr val="DE8F32"/>
              </a:buClr>
              <a:buSzPts val="2800"/>
              <a:buNone/>
              <a:defRPr>
                <a:solidFill>
                  <a:srgbClr val="DE8F32"/>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cSld name="BLANK_1">
    <p:spTree>
      <p:nvGrpSpPr>
        <p:cNvPr id="1" name="Shape 112"/>
        <p:cNvGrpSpPr/>
        <p:nvPr/>
      </p:nvGrpSpPr>
      <p:grpSpPr>
        <a:xfrm>
          <a:off x="0" y="0"/>
          <a:ext cx="0" cy="0"/>
          <a:chOff x="0" y="0"/>
          <a:chExt cx="0" cy="0"/>
        </a:xfrm>
      </p:grpSpPr>
      <p:pic>
        <p:nvPicPr>
          <p:cNvPr id="2" name="Google Shape;113;p18"/>
          <p:cNvPicPr preferRelativeResize="0">
            <a:picLocks noChangeAspect="1" noChangeArrowheads="1"/>
          </p:cNvPicPr>
          <p:nvPr/>
        </p:nvPicPr>
        <p:blipFill>
          <a:blip r:embed="rId2"/>
          <a:srcRect l="18" r="18"/>
          <a:stretch>
            <a:fillRect/>
          </a:stretch>
        </p:blipFill>
        <p:spPr bwMode="auto">
          <a:xfrm>
            <a:off x="1588" y="0"/>
            <a:ext cx="9140825" cy="5143500"/>
          </a:xfrm>
          <a:prstGeom prst="rect">
            <a:avLst/>
          </a:prstGeom>
          <a:noFill/>
          <a:ln w="9525">
            <a:noFill/>
            <a:miter lim="800000"/>
            <a:headEnd/>
            <a:tailEnd/>
          </a:ln>
        </p:spPr>
      </p:pic>
      <p:sp>
        <p:nvSpPr>
          <p:cNvPr id="3" name="Google Shape;114;p18"/>
          <p:cNvSpPr txBox="1">
            <a:spLocks noGrp="1"/>
          </p:cNvSpPr>
          <p:nvPr>
            <p:ph type="sldNum" idx="10"/>
          </p:nvPr>
        </p:nvSpPr>
        <p:spPr>
          <a:xfrm>
            <a:off x="8529638" y="4287838"/>
            <a:ext cx="549275" cy="393700"/>
          </a:xfrm>
        </p:spPr>
        <p:txBody>
          <a:bodyPr anchor="t"/>
          <a:lstStyle>
            <a:lvl1pPr>
              <a:defRPr>
                <a:solidFill>
                  <a:srgbClr val="595959"/>
                </a:solidFill>
              </a:defRPr>
            </a:lvl1pPr>
          </a:lstStyle>
          <a:p>
            <a:pPr>
              <a:defRPr/>
            </a:pPr>
            <a:fld id="{B242CC4C-F07F-4A8B-B576-CE74EFD99BAB}" type="slidenum">
              <a:rPr lang="es-ES" altLang="zh-TW"/>
              <a:pPr>
                <a:defRPr/>
              </a:pPr>
              <a:t>‹#›</a:t>
            </a:fld>
            <a:endParaRPr lang="zh-TW" altLang="zh-TW"/>
          </a:p>
        </p:txBody>
      </p:sp>
      <p:sp>
        <p:nvSpPr>
          <p:cNvPr id="4" name="Google Shape;115;p18"/>
          <p:cNvSpPr txBox="1">
            <a:spLocks noGrp="1"/>
          </p:cNvSpPr>
          <p:nvPr>
            <p:ph type="sldNum" idx="11"/>
          </p:nvPr>
        </p:nvSpPr>
        <p:spPr/>
        <p:txBody>
          <a:bodyPr anchor="t"/>
          <a:lstStyle>
            <a:lvl1pPr>
              <a:buSzPts val="800"/>
              <a:defRPr sz="800">
                <a:solidFill>
                  <a:srgbClr val="595959"/>
                </a:solidFill>
              </a:defRPr>
            </a:lvl1pPr>
          </a:lstStyle>
          <a:p>
            <a:pPr>
              <a:defRPr/>
            </a:pPr>
            <a:fld id="{C36ACCCF-FD4A-4581-B02B-8A768204AD71}" type="slidenum">
              <a:rPr lang="es-ES" altLang="zh-TW"/>
              <a:pPr>
                <a:defRPr/>
              </a:pPr>
              <a:t>‹#›</a:t>
            </a:fld>
            <a:endParaRPr lang="zh-TW" alt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hoto and text" type="tx">
  <p:cSld name="TITLE_AND_BODY">
    <p:spTree>
      <p:nvGrpSpPr>
        <p:cNvPr id="1" name="Shape 17"/>
        <p:cNvGrpSpPr/>
        <p:nvPr/>
      </p:nvGrpSpPr>
      <p:grpSpPr>
        <a:xfrm>
          <a:off x="0" y="0"/>
          <a:ext cx="0" cy="0"/>
          <a:chOff x="0" y="0"/>
          <a:chExt cx="0" cy="0"/>
        </a:xfrm>
      </p:grpSpPr>
      <p:sp>
        <p:nvSpPr>
          <p:cNvPr id="3" name="Google Shape;18;p3"/>
          <p:cNvSpPr>
            <a:spLocks noChangeArrowheads="1"/>
          </p:cNvSpPr>
          <p:nvPr/>
        </p:nvSpPr>
        <p:spPr bwMode="auto">
          <a:xfrm>
            <a:off x="0" y="0"/>
            <a:ext cx="4575175" cy="5143500"/>
          </a:xfrm>
          <a:prstGeom prst="rect">
            <a:avLst/>
          </a:prstGeom>
          <a:solidFill>
            <a:srgbClr val="B7B7B7"/>
          </a:solidFill>
          <a:ln w="9525">
            <a:noFill/>
            <a:miter lim="800000"/>
            <a:headEnd/>
            <a:tailEnd/>
          </a:ln>
        </p:spPr>
        <p:txBody>
          <a:bodyPr lIns="91425" tIns="91425" rIns="91425" bIns="91425" anchor="ctr"/>
          <a:lstStyle/>
          <a:p>
            <a:pPr algn="ctr">
              <a:buClr>
                <a:srgbClr val="000000"/>
              </a:buClr>
              <a:buSzPts val="1200"/>
              <a:buFont typeface="Arial" charset="0"/>
              <a:buNone/>
              <a:defRPr/>
            </a:pPr>
            <a:r>
              <a:rPr kumimoji="0" lang="es-ES" altLang="zh-TW" sz="1200">
                <a:latin typeface="Helvetica Neue"/>
                <a:ea typeface="新細明體" charset="-120"/>
                <a:sym typeface="Helvetica Neue"/>
              </a:rPr>
              <a:t>Put the photo over this grey rectangle.</a:t>
            </a:r>
            <a:endParaRPr kumimoji="0" lang="zh-TW" altLang="zh-TW" sz="1200">
              <a:latin typeface="Helvetica Neue"/>
              <a:sym typeface="Helvetica Neue"/>
            </a:endParaRPr>
          </a:p>
          <a:p>
            <a:pPr algn="ctr">
              <a:buClr>
                <a:srgbClr val="000000"/>
              </a:buClr>
              <a:buSzPts val="1200"/>
              <a:buFont typeface="Arial" charset="0"/>
              <a:buNone/>
              <a:defRPr/>
            </a:pPr>
            <a:r>
              <a:rPr kumimoji="0" lang="es-ES" altLang="zh-TW" sz="1200">
                <a:latin typeface="Helvetica Neue"/>
                <a:ea typeface="新細明體" charset="-120"/>
                <a:sym typeface="Helvetica Neue"/>
              </a:rPr>
              <a:t>If necessary, cut it following the rectangle</a:t>
            </a:r>
            <a:r>
              <a:rPr kumimoji="0" lang="es-ES" altLang="zh-TW" sz="1200">
                <a:latin typeface="Arial"/>
                <a:ea typeface="新細明體" charset="-120"/>
                <a:sym typeface="Helvetica Neue"/>
              </a:rPr>
              <a:t>’</a:t>
            </a:r>
            <a:r>
              <a:rPr kumimoji="0" lang="es-ES" altLang="zh-TW" sz="1200">
                <a:latin typeface="Helvetica Neue"/>
                <a:ea typeface="新細明體" charset="-120"/>
                <a:sym typeface="Helvetica Neue"/>
              </a:rPr>
              <a:t>s size.</a:t>
            </a:r>
            <a:endParaRPr kumimoji="0" lang="zh-TW" altLang="zh-TW" sz="1000">
              <a:latin typeface="Helvetica Neue"/>
              <a:sym typeface="Helvetica Neue"/>
            </a:endParaRPr>
          </a:p>
        </p:txBody>
      </p:sp>
      <p:sp>
        <p:nvSpPr>
          <p:cNvPr id="19" name="Google Shape;19;p3"/>
          <p:cNvSpPr txBox="1">
            <a:spLocks noGrp="1"/>
          </p:cNvSpPr>
          <p:nvPr>
            <p:ph type="body" idx="1"/>
          </p:nvPr>
        </p:nvSpPr>
        <p:spPr>
          <a:xfrm>
            <a:off x="4879050" y="1586675"/>
            <a:ext cx="2816400" cy="1824600"/>
          </a:xfrm>
          <a:prstGeom prst="rect">
            <a:avLst/>
          </a:prstGeom>
          <a:noFill/>
          <a:ln>
            <a:noFill/>
          </a:ln>
        </p:spPr>
        <p:txBody>
          <a:bodyPr spcFirstLastPara="1">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4" name="Google Shape;20;p3"/>
          <p:cNvSpPr txBox="1">
            <a:spLocks noGrp="1"/>
          </p:cNvSpPr>
          <p:nvPr>
            <p:ph type="sldNum" idx="10"/>
          </p:nvPr>
        </p:nvSpPr>
        <p:spPr/>
        <p:txBody>
          <a:bodyPr anchor="t"/>
          <a:lstStyle>
            <a:lvl1pPr>
              <a:buSzPts val="800"/>
              <a:defRPr sz="800">
                <a:solidFill>
                  <a:srgbClr val="595959"/>
                </a:solidFill>
              </a:defRPr>
            </a:lvl1pPr>
          </a:lstStyle>
          <a:p>
            <a:pPr>
              <a:defRPr/>
            </a:pPr>
            <a:fld id="{0500EB10-5EDD-4824-BFDB-4ED927F060FE}" type="slidenum">
              <a:rPr lang="es-ES" altLang="zh-TW"/>
              <a:pPr>
                <a:defRPr/>
              </a:pPr>
              <a:t>‹#›</a:t>
            </a:fld>
            <a:endParaRPr lang="zh-TW" alt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to and two columns text">
  <p:cSld name="Photo and two columns text">
    <p:spTree>
      <p:nvGrpSpPr>
        <p:cNvPr id="1" name="Shape 21"/>
        <p:cNvGrpSpPr/>
        <p:nvPr/>
      </p:nvGrpSpPr>
      <p:grpSpPr>
        <a:xfrm>
          <a:off x="0" y="0"/>
          <a:ext cx="0" cy="0"/>
          <a:chOff x="0" y="0"/>
          <a:chExt cx="0" cy="0"/>
        </a:xfrm>
      </p:grpSpPr>
      <p:sp>
        <p:nvSpPr>
          <p:cNvPr id="6" name="Google Shape;24;p4"/>
          <p:cNvSpPr>
            <a:spLocks noChangeArrowheads="1"/>
          </p:cNvSpPr>
          <p:nvPr/>
        </p:nvSpPr>
        <p:spPr bwMode="auto">
          <a:xfrm>
            <a:off x="5299075" y="0"/>
            <a:ext cx="3844925" cy="5143500"/>
          </a:xfrm>
          <a:prstGeom prst="rect">
            <a:avLst/>
          </a:prstGeom>
          <a:solidFill>
            <a:srgbClr val="B7B7B7"/>
          </a:solidFill>
          <a:ln w="9525">
            <a:noFill/>
            <a:miter lim="800000"/>
            <a:headEnd/>
            <a:tailEnd/>
          </a:ln>
        </p:spPr>
        <p:txBody>
          <a:bodyPr lIns="91425" tIns="91425" rIns="91425" bIns="91425" anchor="ctr"/>
          <a:lstStyle/>
          <a:p>
            <a:pPr algn="ctr">
              <a:buClr>
                <a:srgbClr val="000000"/>
              </a:buClr>
              <a:buSzPts val="1100"/>
              <a:buFont typeface="Arial" charset="0"/>
              <a:buNone/>
              <a:defRPr/>
            </a:pPr>
            <a:r>
              <a:rPr kumimoji="0" lang="es-ES" altLang="zh-TW" sz="1200">
                <a:latin typeface="Helvetica Neue"/>
                <a:ea typeface="新細明體" charset="-120"/>
                <a:sym typeface="Helvetica Neue"/>
              </a:rPr>
              <a:t>Put the photo over this grey rectangle.</a:t>
            </a:r>
            <a:endParaRPr kumimoji="0" lang="zh-TW" altLang="zh-TW" sz="1200">
              <a:latin typeface="Helvetica Neue"/>
              <a:sym typeface="Helvetica Neue"/>
            </a:endParaRPr>
          </a:p>
          <a:p>
            <a:pPr algn="ctr">
              <a:buClr>
                <a:srgbClr val="000000"/>
              </a:buClr>
              <a:buSzPts val="1100"/>
              <a:buFont typeface="Arial" charset="0"/>
              <a:buNone/>
              <a:defRPr/>
            </a:pPr>
            <a:r>
              <a:rPr kumimoji="0" lang="es-ES" altLang="zh-TW" sz="1200">
                <a:latin typeface="Helvetica Neue"/>
                <a:ea typeface="新細明體" charset="-120"/>
                <a:sym typeface="Helvetica Neue"/>
              </a:rPr>
              <a:t>If necessary, cut it following the rectangle</a:t>
            </a:r>
            <a:r>
              <a:rPr kumimoji="0" lang="es-ES" altLang="zh-TW" sz="1200">
                <a:latin typeface="Arial"/>
                <a:ea typeface="新細明體" charset="-120"/>
                <a:sym typeface="Helvetica Neue"/>
              </a:rPr>
              <a:t>’</a:t>
            </a:r>
            <a:r>
              <a:rPr kumimoji="0" lang="es-ES" altLang="zh-TW" sz="1200">
                <a:latin typeface="Helvetica Neue"/>
                <a:ea typeface="新細明體" charset="-120"/>
                <a:sym typeface="Helvetica Neue"/>
              </a:rPr>
              <a:t>s size.</a:t>
            </a:r>
            <a:endParaRPr kumimoji="0" lang="zh-TW" altLang="zh-TW" sz="1200"/>
          </a:p>
        </p:txBody>
      </p:sp>
      <p:sp>
        <p:nvSpPr>
          <p:cNvPr id="22" name="Google Shape;22;p4"/>
          <p:cNvSpPr txBox="1">
            <a:spLocks noGrp="1"/>
          </p:cNvSpPr>
          <p:nvPr>
            <p:ph type="title"/>
          </p:nvPr>
        </p:nvSpPr>
        <p:spPr>
          <a:xfrm>
            <a:off x="276300" y="1227975"/>
            <a:ext cx="4802700" cy="637200"/>
          </a:xfrm>
          <a:prstGeom prst="rect">
            <a:avLst/>
          </a:prstGeom>
          <a:noFill/>
          <a:ln>
            <a:noFill/>
          </a:ln>
        </p:spPr>
        <p:txBody>
          <a:bodyPr spcFirstLastPara="1">
            <a:normAutofit/>
          </a:bodyPr>
          <a:lstStyle>
            <a:lvl1pPr lvl="0"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1pPr>
            <a:lvl2pPr lvl="1"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2pPr>
            <a:lvl3pPr lvl="2"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3pPr>
            <a:lvl4pPr lvl="3"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4pPr>
            <a:lvl5pPr lvl="4"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5pPr>
            <a:lvl6pPr lvl="5"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6pPr>
            <a:lvl7pPr lvl="6"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7pPr>
            <a:lvl8pPr lvl="7"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8pPr>
            <a:lvl9pPr lvl="8"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9pPr>
          </a:lstStyle>
          <a:p>
            <a:endParaRPr/>
          </a:p>
        </p:txBody>
      </p:sp>
      <p:sp>
        <p:nvSpPr>
          <p:cNvPr id="23" name="Google Shape;23;p4"/>
          <p:cNvSpPr txBox="1">
            <a:spLocks noGrp="1"/>
          </p:cNvSpPr>
          <p:nvPr>
            <p:ph type="body" idx="1"/>
          </p:nvPr>
        </p:nvSpPr>
        <p:spPr>
          <a:xfrm>
            <a:off x="2834750" y="1946650"/>
            <a:ext cx="2244300" cy="2127300"/>
          </a:xfrm>
          <a:prstGeom prst="rect">
            <a:avLst/>
          </a:prstGeom>
          <a:noFill/>
          <a:ln>
            <a:noFill/>
          </a:ln>
        </p:spPr>
        <p:txBody>
          <a:bodyPr spcFirstLastPara="1">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25" name="Google Shape;25;p4"/>
          <p:cNvSpPr txBox="1">
            <a:spLocks noGrp="1"/>
          </p:cNvSpPr>
          <p:nvPr>
            <p:ph type="subTitle" idx="2"/>
          </p:nvPr>
        </p:nvSpPr>
        <p:spPr>
          <a:xfrm>
            <a:off x="224775" y="119000"/>
            <a:ext cx="3252600" cy="393600"/>
          </a:xfrm>
          <a:prstGeom prst="rect">
            <a:avLst/>
          </a:prstGeom>
          <a:noFill/>
          <a:ln>
            <a:noFill/>
          </a:ln>
        </p:spPr>
        <p:txBody>
          <a:bodyPr spcFirstLastPara="1">
            <a:normAutofit/>
          </a:bodyPr>
          <a:lstStyle>
            <a:lvl1pPr marR="0" lvl="0" algn="l">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algn="l">
              <a:lnSpc>
                <a:spcPct val="115000"/>
              </a:lnSpc>
              <a:spcBef>
                <a:spcPts val="0"/>
              </a:spcBef>
              <a:spcAft>
                <a:spcPts val="0"/>
              </a:spcAft>
              <a:buSzPts val="1100"/>
              <a:buNone/>
              <a:defRPr sz="1100"/>
            </a:lvl2pPr>
            <a:lvl3pPr lvl="2" algn="l">
              <a:lnSpc>
                <a:spcPct val="115000"/>
              </a:lnSpc>
              <a:spcBef>
                <a:spcPts val="0"/>
              </a:spcBef>
              <a:spcAft>
                <a:spcPts val="0"/>
              </a:spcAft>
              <a:buSzPts val="1100"/>
              <a:buNone/>
              <a:defRPr sz="1100"/>
            </a:lvl3pPr>
            <a:lvl4pPr lvl="3" algn="l">
              <a:lnSpc>
                <a:spcPct val="115000"/>
              </a:lnSpc>
              <a:spcBef>
                <a:spcPts val="0"/>
              </a:spcBef>
              <a:spcAft>
                <a:spcPts val="0"/>
              </a:spcAft>
              <a:buSzPts val="1100"/>
              <a:buNone/>
              <a:defRPr sz="1100"/>
            </a:lvl4pPr>
            <a:lvl5pPr lvl="4" algn="l">
              <a:lnSpc>
                <a:spcPct val="115000"/>
              </a:lnSpc>
              <a:spcBef>
                <a:spcPts val="0"/>
              </a:spcBef>
              <a:spcAft>
                <a:spcPts val="0"/>
              </a:spcAft>
              <a:buSzPts val="1100"/>
              <a:buNone/>
              <a:defRPr sz="1100"/>
            </a:lvl5pPr>
            <a:lvl6pPr lvl="5" algn="l">
              <a:lnSpc>
                <a:spcPct val="115000"/>
              </a:lnSpc>
              <a:spcBef>
                <a:spcPts val="0"/>
              </a:spcBef>
              <a:spcAft>
                <a:spcPts val="0"/>
              </a:spcAft>
              <a:buSzPts val="1100"/>
              <a:buNone/>
              <a:defRPr sz="1100"/>
            </a:lvl6pPr>
            <a:lvl7pPr lvl="6" algn="l">
              <a:lnSpc>
                <a:spcPct val="115000"/>
              </a:lnSpc>
              <a:spcBef>
                <a:spcPts val="0"/>
              </a:spcBef>
              <a:spcAft>
                <a:spcPts val="0"/>
              </a:spcAft>
              <a:buSzPts val="1100"/>
              <a:buNone/>
              <a:defRPr sz="1100"/>
            </a:lvl7pPr>
            <a:lvl8pPr lvl="7" algn="l">
              <a:lnSpc>
                <a:spcPct val="115000"/>
              </a:lnSpc>
              <a:spcBef>
                <a:spcPts val="0"/>
              </a:spcBef>
              <a:spcAft>
                <a:spcPts val="0"/>
              </a:spcAft>
              <a:buSzPts val="1100"/>
              <a:buNone/>
              <a:defRPr sz="1100"/>
            </a:lvl8pPr>
            <a:lvl9pPr lvl="8" algn="l">
              <a:lnSpc>
                <a:spcPct val="115000"/>
              </a:lnSpc>
              <a:spcBef>
                <a:spcPts val="0"/>
              </a:spcBef>
              <a:spcAft>
                <a:spcPts val="0"/>
              </a:spcAft>
              <a:buSzPts val="1100"/>
              <a:buNone/>
              <a:defRPr sz="1100"/>
            </a:lvl9pPr>
          </a:lstStyle>
          <a:p>
            <a:endParaRPr/>
          </a:p>
        </p:txBody>
      </p:sp>
      <p:sp>
        <p:nvSpPr>
          <p:cNvPr id="27" name="Google Shape;27;p4"/>
          <p:cNvSpPr txBox="1">
            <a:spLocks noGrp="1"/>
          </p:cNvSpPr>
          <p:nvPr>
            <p:ph type="body" idx="3"/>
          </p:nvPr>
        </p:nvSpPr>
        <p:spPr>
          <a:xfrm>
            <a:off x="276300" y="1946650"/>
            <a:ext cx="2244300" cy="2127300"/>
          </a:xfrm>
          <a:prstGeom prst="rect">
            <a:avLst/>
          </a:prstGeom>
          <a:noFill/>
          <a:ln>
            <a:noFill/>
          </a:ln>
        </p:spPr>
        <p:txBody>
          <a:bodyPr spcFirstLastPara="1">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7" name="Google Shape;26;p4"/>
          <p:cNvSpPr txBox="1">
            <a:spLocks noGrp="1"/>
          </p:cNvSpPr>
          <p:nvPr>
            <p:ph type="sldNum" idx="10"/>
          </p:nvPr>
        </p:nvSpPr>
        <p:spPr/>
        <p:txBody>
          <a:bodyPr anchor="t"/>
          <a:lstStyle>
            <a:lvl1pPr>
              <a:buSzPts val="800"/>
              <a:defRPr sz="800">
                <a:solidFill>
                  <a:srgbClr val="FFFFFF"/>
                </a:solidFill>
              </a:defRPr>
            </a:lvl1pPr>
          </a:lstStyle>
          <a:p>
            <a:pPr>
              <a:defRPr/>
            </a:pPr>
            <a:fld id="{6D5970C8-DFA3-40F0-819C-863A3DDB3476}" type="slidenum">
              <a:rPr lang="es-ES" altLang="zh-TW"/>
              <a:pPr>
                <a:defRPr/>
              </a:pPr>
              <a:t>‹#›</a:t>
            </a:fld>
            <a:endParaRPr lang="zh-TW" alt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311700" y="445025"/>
            <a:ext cx="8520600" cy="572700"/>
          </a:xfrm>
          <a:prstGeom prst="rect">
            <a:avLst/>
          </a:prstGeom>
          <a:noFill/>
          <a:ln>
            <a:noFill/>
          </a:ln>
        </p:spPr>
        <p:txBody>
          <a:bodyPr spcFirstLastPara="1">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 name="Google Shape;30;p5"/>
          <p:cNvSpPr txBox="1">
            <a:spLocks noGrp="1"/>
          </p:cNvSpPr>
          <p:nvPr>
            <p:ph type="body" idx="1"/>
          </p:nvPr>
        </p:nvSpPr>
        <p:spPr>
          <a:xfrm>
            <a:off x="311700" y="1152475"/>
            <a:ext cx="8520600" cy="3416400"/>
          </a:xfrm>
          <a:prstGeom prst="rect">
            <a:avLst/>
          </a:prstGeom>
          <a:noFill/>
          <a:ln>
            <a:noFill/>
          </a:ln>
        </p:spPr>
        <p:txBody>
          <a:bodyPr spcFirstLastPara="1">
            <a:norm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0"/>
              </a:spcBef>
              <a:spcAft>
                <a:spcPts val="0"/>
              </a:spcAft>
              <a:buSzPts val="12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304800" algn="l">
              <a:lnSpc>
                <a:spcPct val="115000"/>
              </a:lnSpc>
              <a:spcBef>
                <a:spcPts val="0"/>
              </a:spcBef>
              <a:spcAft>
                <a:spcPts val="0"/>
              </a:spcAft>
              <a:buSzPts val="1200"/>
              <a:buChar char="○"/>
              <a:defRPr/>
            </a:lvl5pPr>
            <a:lvl6pPr marL="2743200" lvl="5" indent="-304800" algn="l">
              <a:lnSpc>
                <a:spcPct val="115000"/>
              </a:lnSpc>
              <a:spcBef>
                <a:spcPts val="0"/>
              </a:spcBef>
              <a:spcAft>
                <a:spcPts val="0"/>
              </a:spcAft>
              <a:buSzPts val="1200"/>
              <a:buChar char="■"/>
              <a:defRPr/>
            </a:lvl6pPr>
            <a:lvl7pPr marL="3200400" lvl="6" indent="-304800" algn="l">
              <a:lnSpc>
                <a:spcPct val="115000"/>
              </a:lnSpc>
              <a:spcBef>
                <a:spcPts val="0"/>
              </a:spcBef>
              <a:spcAft>
                <a:spcPts val="0"/>
              </a:spcAft>
              <a:buSzPts val="1200"/>
              <a:buChar char="●"/>
              <a:defRPr/>
            </a:lvl7pPr>
            <a:lvl8pPr marL="3657600" lvl="7" indent="-304800" algn="l">
              <a:lnSpc>
                <a:spcPct val="115000"/>
              </a:lnSpc>
              <a:spcBef>
                <a:spcPts val="0"/>
              </a:spcBef>
              <a:spcAft>
                <a:spcPts val="0"/>
              </a:spcAft>
              <a:buSzPts val="1200"/>
              <a:buChar char="○"/>
              <a:defRPr/>
            </a:lvl8pPr>
            <a:lvl9pPr marL="4114800" lvl="8" indent="-304800" algn="l">
              <a:lnSpc>
                <a:spcPct val="115000"/>
              </a:lnSpc>
              <a:spcBef>
                <a:spcPts val="0"/>
              </a:spcBef>
              <a:spcAft>
                <a:spcPts val="0"/>
              </a:spcAft>
              <a:buSzPts val="1200"/>
              <a:buChar char="■"/>
              <a:defRPr/>
            </a:lvl9pPr>
          </a:lstStyle>
          <a:p>
            <a:endParaRPr/>
          </a:p>
        </p:txBody>
      </p:sp>
      <p:sp>
        <p:nvSpPr>
          <p:cNvPr id="4" name="Google Shape;31;p5"/>
          <p:cNvSpPr txBox="1">
            <a:spLocks noGrp="1"/>
          </p:cNvSpPr>
          <p:nvPr>
            <p:ph type="dt" idx="10"/>
          </p:nvPr>
        </p:nvSpPr>
        <p:spPr bwMode="auto">
          <a:xfrm>
            <a:off x="3581400" y="4729163"/>
            <a:ext cx="2133600" cy="357187"/>
          </a:xfrm>
          <a:prstGeom prst="rect">
            <a:avLst/>
          </a:prstGeom>
          <a:ln>
            <a:miter lim="800000"/>
            <a:headEnd/>
            <a:tailEnd/>
          </a:ln>
        </p:spPr>
        <p:txBody>
          <a:bodyPr vert="horz" wrap="square" lIns="91425" tIns="45700" rIns="91425" bIns="45700" numCol="1" anchor="t" anchorCtr="0" compatLnSpc="1">
            <a:prstTxWarp prst="textNoShape">
              <a:avLst/>
            </a:prstTxWarp>
          </a:bodyPr>
          <a:lstStyle>
            <a:lvl1pPr>
              <a:buClr>
                <a:srgbClr val="000000"/>
              </a:buClr>
              <a:buSzPts val="1400"/>
              <a:buFont typeface="Arial" charset="0"/>
              <a:buNone/>
              <a:defRPr kumimoji="0"/>
            </a:lvl1pPr>
          </a:lstStyle>
          <a:p>
            <a:pPr>
              <a:defRPr/>
            </a:pPr>
            <a:endParaRPr lang="zh-TW" altLang="zh-TW"/>
          </a:p>
        </p:txBody>
      </p:sp>
      <p:sp>
        <p:nvSpPr>
          <p:cNvPr id="5" name="Google Shape;32;p5"/>
          <p:cNvSpPr txBox="1">
            <a:spLocks noGrp="1"/>
          </p:cNvSpPr>
          <p:nvPr>
            <p:ph type="ftr" idx="11"/>
          </p:nvPr>
        </p:nvSpPr>
        <p:spPr bwMode="auto">
          <a:xfrm>
            <a:off x="5715000" y="4729163"/>
            <a:ext cx="2895600" cy="357187"/>
          </a:xfrm>
          <a:prstGeom prst="rect">
            <a:avLst/>
          </a:prstGeom>
          <a:ln>
            <a:miter lim="800000"/>
            <a:headEnd/>
            <a:tailEnd/>
          </a:ln>
        </p:spPr>
        <p:txBody>
          <a:bodyPr vert="horz" wrap="square" lIns="91425" tIns="45700" rIns="91425" bIns="45700" numCol="1" anchor="t" anchorCtr="0" compatLnSpc="1">
            <a:prstTxWarp prst="textNoShape">
              <a:avLst/>
            </a:prstTxWarp>
          </a:bodyPr>
          <a:lstStyle>
            <a:lvl1pPr>
              <a:buClr>
                <a:srgbClr val="000000"/>
              </a:buClr>
              <a:buSzPts val="1400"/>
              <a:buFont typeface="Arial" charset="0"/>
              <a:buNone/>
              <a:defRPr kumimoji="0"/>
            </a:lvl1pPr>
          </a:lstStyle>
          <a:p>
            <a:pPr>
              <a:defRPr/>
            </a:pPr>
            <a:endParaRPr lang="zh-TW" altLang="zh-TW"/>
          </a:p>
        </p:txBody>
      </p:sp>
      <p:sp>
        <p:nvSpPr>
          <p:cNvPr id="6" name="Google Shape;33;p5"/>
          <p:cNvSpPr txBox="1">
            <a:spLocks noGrp="1"/>
          </p:cNvSpPr>
          <p:nvPr>
            <p:ph type="sldNum" idx="12"/>
          </p:nvPr>
        </p:nvSpPr>
        <p:spPr/>
        <p:txBody>
          <a:bodyPr/>
          <a:lstStyle>
            <a:lvl1pPr>
              <a:defRPr/>
            </a:lvl1pPr>
          </a:lstStyle>
          <a:p>
            <a:pPr>
              <a:defRPr/>
            </a:pPr>
            <a:fld id="{2165DA47-42DE-4D4E-8718-CB519D518EA2}" type="slidenum">
              <a:rPr lang="es-ES" altLang="zh-TW"/>
              <a:pPr>
                <a:defRPr/>
              </a:pPr>
              <a:t>‹#›</a:t>
            </a:fld>
            <a:endParaRPr lang="zh-TW" alt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ull photo" type="blank">
  <p:cSld name="BLANK">
    <p:spTree>
      <p:nvGrpSpPr>
        <p:cNvPr id="1" name="Shape 34"/>
        <p:cNvGrpSpPr/>
        <p:nvPr/>
      </p:nvGrpSpPr>
      <p:grpSpPr>
        <a:xfrm>
          <a:off x="0" y="0"/>
          <a:ext cx="0" cy="0"/>
          <a:chOff x="0" y="0"/>
          <a:chExt cx="0" cy="0"/>
        </a:xfrm>
      </p:grpSpPr>
      <p:sp>
        <p:nvSpPr>
          <p:cNvPr id="3" name="Google Shape;35;p6"/>
          <p:cNvSpPr>
            <a:spLocks noChangeArrowheads="1"/>
          </p:cNvSpPr>
          <p:nvPr/>
        </p:nvSpPr>
        <p:spPr bwMode="auto">
          <a:xfrm>
            <a:off x="0" y="0"/>
            <a:ext cx="9144000" cy="5143500"/>
          </a:xfrm>
          <a:prstGeom prst="rect">
            <a:avLst/>
          </a:prstGeom>
          <a:solidFill>
            <a:srgbClr val="B7B7B7"/>
          </a:solidFill>
          <a:ln w="9525">
            <a:noFill/>
            <a:miter lim="800000"/>
            <a:headEnd/>
            <a:tailEnd/>
          </a:ln>
        </p:spPr>
        <p:txBody>
          <a:bodyPr lIns="91425" tIns="91425" rIns="91425" bIns="91425" anchor="ctr"/>
          <a:lstStyle/>
          <a:p>
            <a:pPr algn="ctr">
              <a:buClr>
                <a:srgbClr val="000000"/>
              </a:buClr>
              <a:buSzPts val="1100"/>
              <a:buFont typeface="Arial" charset="0"/>
              <a:buNone/>
              <a:defRPr/>
            </a:pPr>
            <a:r>
              <a:rPr kumimoji="0" lang="es-ES" altLang="zh-TW" sz="1200">
                <a:latin typeface="Helvetica Neue"/>
                <a:ea typeface="新細明體" charset="-120"/>
                <a:sym typeface="Helvetica Neue"/>
              </a:rPr>
              <a:t>Put the photo over this grey rectangle.</a:t>
            </a:r>
            <a:endParaRPr kumimoji="0" lang="zh-TW" altLang="zh-TW" sz="1200">
              <a:latin typeface="Helvetica Neue"/>
              <a:sym typeface="Helvetica Neue"/>
            </a:endParaRPr>
          </a:p>
          <a:p>
            <a:pPr algn="ctr">
              <a:buClr>
                <a:srgbClr val="000000"/>
              </a:buClr>
              <a:buSzPts val="1100"/>
              <a:buFont typeface="Arial" charset="0"/>
              <a:buNone/>
              <a:defRPr/>
            </a:pPr>
            <a:r>
              <a:rPr kumimoji="0" lang="es-ES" altLang="zh-TW" sz="1200">
                <a:latin typeface="Helvetica Neue"/>
                <a:ea typeface="新細明體" charset="-120"/>
                <a:sym typeface="Helvetica Neue"/>
              </a:rPr>
              <a:t>If necessary, cut it following the rectangle</a:t>
            </a:r>
            <a:r>
              <a:rPr kumimoji="0" lang="es-ES" altLang="zh-TW" sz="1200">
                <a:latin typeface="Arial"/>
                <a:ea typeface="新細明體" charset="-120"/>
                <a:sym typeface="Helvetica Neue"/>
              </a:rPr>
              <a:t>’</a:t>
            </a:r>
            <a:r>
              <a:rPr kumimoji="0" lang="es-ES" altLang="zh-TW" sz="1200">
                <a:latin typeface="Helvetica Neue"/>
                <a:ea typeface="新細明體" charset="-120"/>
                <a:sym typeface="Helvetica Neue"/>
              </a:rPr>
              <a:t>s size.</a:t>
            </a:r>
            <a:endParaRPr kumimoji="0" lang="zh-TW" altLang="zh-TW" sz="1200"/>
          </a:p>
        </p:txBody>
      </p:sp>
      <p:sp>
        <p:nvSpPr>
          <p:cNvPr id="37" name="Google Shape;37;p6"/>
          <p:cNvSpPr txBox="1">
            <a:spLocks noGrp="1"/>
          </p:cNvSpPr>
          <p:nvPr>
            <p:ph type="body" idx="1"/>
          </p:nvPr>
        </p:nvSpPr>
        <p:spPr>
          <a:xfrm>
            <a:off x="678375" y="1670625"/>
            <a:ext cx="5082900" cy="1154400"/>
          </a:xfrm>
          <a:prstGeom prst="rect">
            <a:avLst/>
          </a:prstGeom>
          <a:noFill/>
          <a:ln>
            <a:noFill/>
          </a:ln>
        </p:spPr>
        <p:txBody>
          <a:bodyPr spcFirstLastPara="1">
            <a:normAutofit/>
          </a:bodyPr>
          <a:lstStyle>
            <a:lvl1pPr marL="457200" lvl="0"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1pPr>
            <a:lvl2pPr marL="914400" lvl="1"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2pPr>
            <a:lvl3pPr marL="1371600" lvl="2"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3pPr>
            <a:lvl4pPr marL="1828800" lvl="3"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4pPr>
            <a:lvl5pPr marL="2286000" lvl="4"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5pPr>
            <a:lvl6pPr marL="2743200" lvl="5"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6pPr>
            <a:lvl7pPr marL="3200400" lvl="6"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7pPr>
            <a:lvl8pPr marL="3657600" lvl="7"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8pPr>
            <a:lvl9pPr marL="4114800" lvl="8"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9pPr>
          </a:lstStyle>
          <a:p>
            <a:endParaRPr/>
          </a:p>
        </p:txBody>
      </p:sp>
      <p:sp>
        <p:nvSpPr>
          <p:cNvPr id="4" name="Google Shape;36;p6"/>
          <p:cNvSpPr txBox="1">
            <a:spLocks noGrp="1"/>
          </p:cNvSpPr>
          <p:nvPr>
            <p:ph type="sldNum" idx="10"/>
          </p:nvPr>
        </p:nvSpPr>
        <p:spPr/>
        <p:txBody>
          <a:bodyPr anchor="t"/>
          <a:lstStyle>
            <a:lvl1pPr>
              <a:buSzPts val="800"/>
              <a:defRPr sz="800">
                <a:solidFill>
                  <a:srgbClr val="FFFFFF"/>
                </a:solidFill>
              </a:defRPr>
            </a:lvl1pPr>
          </a:lstStyle>
          <a:p>
            <a:pPr>
              <a:defRPr/>
            </a:pPr>
            <a:fld id="{D00429DB-9583-4EE1-9267-4C17B5FD1323}" type="slidenum">
              <a:rPr lang="es-ES" altLang="zh-TW"/>
              <a:pPr>
                <a:defRPr/>
              </a:pPr>
              <a:t>‹#›</a:t>
            </a:fld>
            <a:endParaRPr lang="zh-TW"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38"/>
        <p:cNvGrpSpPr/>
        <p:nvPr/>
      </p:nvGrpSpPr>
      <p:grpSpPr>
        <a:xfrm>
          <a:off x="0" y="0"/>
          <a:ext cx="0" cy="0"/>
          <a:chOff x="0" y="0"/>
          <a:chExt cx="0" cy="0"/>
        </a:xfrm>
      </p:grpSpPr>
      <p:sp>
        <p:nvSpPr>
          <p:cNvPr id="4" name="Google Shape;39;p7"/>
          <p:cNvSpPr>
            <a:spLocks noChangeArrowheads="1"/>
          </p:cNvSpPr>
          <p:nvPr/>
        </p:nvSpPr>
        <p:spPr bwMode="auto">
          <a:xfrm>
            <a:off x="-20638" y="-61913"/>
            <a:ext cx="9210676" cy="5205413"/>
          </a:xfrm>
          <a:prstGeom prst="rect">
            <a:avLst/>
          </a:prstGeom>
          <a:solidFill>
            <a:schemeClr val="bg1"/>
          </a:solidFill>
          <a:ln w="9525">
            <a:solidFill>
              <a:schemeClr val="bg1"/>
            </a:solidFill>
            <a:round/>
            <a:headEnd type="none" w="sm" len="sm"/>
            <a:tailEnd type="none" w="sm" len="sm"/>
          </a:ln>
        </p:spPr>
        <p:txBody>
          <a:bodyPr lIns="91425" tIns="91425" rIns="91425" bIns="91425" anchor="ctr"/>
          <a:lstStyle/>
          <a:p>
            <a:pPr>
              <a:buClr>
                <a:srgbClr val="000000"/>
              </a:buClr>
              <a:buSzPts val="1400"/>
              <a:buFont typeface="Arial" charset="0"/>
              <a:buNone/>
              <a:defRPr/>
            </a:pPr>
            <a:endParaRPr kumimoji="0" lang="zh-TW" altLang="zh-TW"/>
          </a:p>
        </p:txBody>
      </p:sp>
      <p:pic>
        <p:nvPicPr>
          <p:cNvPr id="5" name="Google Shape;40;p7"/>
          <p:cNvPicPr preferRelativeResize="0">
            <a:picLocks noChangeAspect="1" noChangeArrowheads="1"/>
          </p:cNvPicPr>
          <p:nvPr/>
        </p:nvPicPr>
        <p:blipFill>
          <a:blip r:embed="rId2"/>
          <a:srcRect t="-17496" r="-2446" b="29968"/>
          <a:stretch>
            <a:fillRect/>
          </a:stretch>
        </p:blipFill>
        <p:spPr bwMode="auto">
          <a:xfrm>
            <a:off x="2138363" y="2454275"/>
            <a:ext cx="6470650" cy="2689225"/>
          </a:xfrm>
          <a:prstGeom prst="rect">
            <a:avLst/>
          </a:prstGeom>
          <a:noFill/>
          <a:ln w="9525">
            <a:noFill/>
            <a:miter lim="800000"/>
            <a:headEnd/>
            <a:tailEnd/>
          </a:ln>
        </p:spPr>
      </p:pic>
      <p:pic>
        <p:nvPicPr>
          <p:cNvPr id="6" name="Google Shape;41;p7"/>
          <p:cNvPicPr preferRelativeResize="0">
            <a:picLocks noChangeAspect="1" noChangeArrowheads="1"/>
          </p:cNvPicPr>
          <p:nvPr/>
        </p:nvPicPr>
        <p:blipFill>
          <a:blip r:embed="rId3"/>
          <a:srcRect l="-16011" t="39665" r="13564" b="-41084"/>
          <a:stretch>
            <a:fillRect/>
          </a:stretch>
        </p:blipFill>
        <p:spPr bwMode="auto">
          <a:xfrm>
            <a:off x="2765425" y="-71438"/>
            <a:ext cx="6469063" cy="3116263"/>
          </a:xfrm>
          <a:prstGeom prst="rect">
            <a:avLst/>
          </a:prstGeom>
          <a:noFill/>
          <a:ln w="9525">
            <a:noFill/>
            <a:miter lim="800000"/>
            <a:headEnd/>
            <a:tailEnd/>
          </a:ln>
        </p:spPr>
      </p:pic>
      <p:pic>
        <p:nvPicPr>
          <p:cNvPr id="7" name="Google Shape;42;p7"/>
          <p:cNvPicPr preferRelativeResize="0">
            <a:picLocks noChangeAspect="1" noChangeArrowheads="1"/>
          </p:cNvPicPr>
          <p:nvPr/>
        </p:nvPicPr>
        <p:blipFill>
          <a:blip r:embed="rId3"/>
          <a:srcRect l="57886" t="-24905" r="-17059" b="8301"/>
          <a:stretch>
            <a:fillRect/>
          </a:stretch>
        </p:blipFill>
        <p:spPr bwMode="auto">
          <a:xfrm>
            <a:off x="-26988" y="1522413"/>
            <a:ext cx="3617913" cy="3468687"/>
          </a:xfrm>
          <a:prstGeom prst="rect">
            <a:avLst/>
          </a:prstGeom>
          <a:noFill/>
          <a:ln w="9525">
            <a:noFill/>
            <a:miter lim="800000"/>
            <a:headEnd/>
            <a:tailEnd/>
          </a:ln>
        </p:spPr>
      </p:pic>
      <p:sp>
        <p:nvSpPr>
          <p:cNvPr id="8" name="Google Shape;44;p7"/>
          <p:cNvSpPr txBox="1">
            <a:spLocks noChangeArrowheads="1"/>
          </p:cNvSpPr>
          <p:nvPr/>
        </p:nvSpPr>
        <p:spPr bwMode="auto">
          <a:xfrm>
            <a:off x="5795963" y="4686300"/>
            <a:ext cx="3000375" cy="338138"/>
          </a:xfrm>
          <a:prstGeom prst="rect">
            <a:avLst/>
          </a:prstGeom>
          <a:noFill/>
          <a:ln w="9525">
            <a:noFill/>
            <a:miter lim="800000"/>
            <a:headEnd/>
            <a:tailEnd/>
          </a:ln>
        </p:spPr>
        <p:txBody>
          <a:bodyPr lIns="91425" tIns="91425" rIns="91425" bIns="91425" anchor="ctr"/>
          <a:lstStyle/>
          <a:p>
            <a:pPr algn="r">
              <a:buClr>
                <a:srgbClr val="000000"/>
              </a:buClr>
              <a:buSzPts val="1000"/>
              <a:buFont typeface="Arial" charset="0"/>
              <a:buNone/>
              <a:defRPr/>
            </a:pPr>
            <a:r>
              <a:rPr kumimoji="0" lang="es-ES" altLang="zh-TW" sz="1000">
                <a:solidFill>
                  <a:srgbClr val="595959"/>
                </a:solidFill>
                <a:latin typeface="Helvetica Neue"/>
                <a:ea typeface="新細明體" charset="-120"/>
                <a:sym typeface="Helvetica Neue"/>
              </a:rPr>
              <a:t>www.synod.va</a:t>
            </a:r>
            <a:endParaRPr kumimoji="0" lang="zh-TW" altLang="zh-TW" sz="1000">
              <a:solidFill>
                <a:srgbClr val="595959"/>
              </a:solidFill>
              <a:latin typeface="Helvetica Neue"/>
              <a:sym typeface="Helvetica Neue"/>
            </a:endParaRPr>
          </a:p>
        </p:txBody>
      </p:sp>
      <p:pic>
        <p:nvPicPr>
          <p:cNvPr id="9" name="Google Shape;47;p7"/>
          <p:cNvPicPr preferRelativeResize="0">
            <a:picLocks noChangeAspect="1" noChangeArrowheads="1"/>
          </p:cNvPicPr>
          <p:nvPr/>
        </p:nvPicPr>
        <p:blipFill>
          <a:blip r:embed="rId4"/>
          <a:srcRect/>
          <a:stretch>
            <a:fillRect/>
          </a:stretch>
        </p:blipFill>
        <p:spPr bwMode="auto">
          <a:xfrm>
            <a:off x="1588" y="4132263"/>
            <a:ext cx="1135062" cy="1004887"/>
          </a:xfrm>
          <a:prstGeom prst="rect">
            <a:avLst/>
          </a:prstGeom>
          <a:noFill/>
          <a:ln w="9525">
            <a:noFill/>
            <a:miter lim="800000"/>
            <a:headEnd/>
            <a:tailEnd/>
          </a:ln>
        </p:spPr>
      </p:pic>
      <p:sp>
        <p:nvSpPr>
          <p:cNvPr id="45" name="Google Shape;45;p7"/>
          <p:cNvSpPr txBox="1">
            <a:spLocks noGrp="1"/>
          </p:cNvSpPr>
          <p:nvPr>
            <p:ph type="title"/>
          </p:nvPr>
        </p:nvSpPr>
        <p:spPr>
          <a:xfrm>
            <a:off x="125" y="1266900"/>
            <a:ext cx="9144000" cy="1704300"/>
          </a:xfrm>
          <a:prstGeom prst="rect">
            <a:avLst/>
          </a:prstGeom>
          <a:noFill/>
          <a:ln>
            <a:noFill/>
          </a:ln>
        </p:spPr>
        <p:txBody>
          <a:bodyPr spcFirstLastPara="1">
            <a:normAutofit/>
          </a:bodyPr>
          <a:lstStyle>
            <a:lvl1pPr lvl="0" algn="ctr">
              <a:lnSpc>
                <a:spcPct val="100000"/>
              </a:lnSpc>
              <a:spcBef>
                <a:spcPts val="0"/>
              </a:spcBef>
              <a:spcAft>
                <a:spcPts val="0"/>
              </a:spcAft>
              <a:buClr>
                <a:srgbClr val="DE8F32"/>
              </a:buClr>
              <a:buSzPts val="9300"/>
              <a:buFont typeface="Helvetica Neue"/>
              <a:buNone/>
              <a:defRPr sz="9300">
                <a:solidFill>
                  <a:srgbClr val="DE8F32"/>
                </a:solidFill>
                <a:latin typeface="Helvetica Neue"/>
                <a:ea typeface="Helvetica Neue"/>
                <a:cs typeface="Helvetica Neue"/>
                <a:sym typeface="Helvetica Neue"/>
              </a:defRPr>
            </a:lvl1pPr>
            <a:lvl2pPr lvl="1"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2pPr>
            <a:lvl3pPr lvl="2"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3pPr>
            <a:lvl4pPr lvl="3"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4pPr>
            <a:lvl5pPr lvl="4"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5pPr>
            <a:lvl6pPr lvl="5"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6pPr>
            <a:lvl7pPr lvl="6"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7pPr>
            <a:lvl8pPr lvl="7"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8pPr>
            <a:lvl9pPr lvl="8"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9pPr>
          </a:lstStyle>
          <a:p>
            <a:endParaRPr/>
          </a:p>
        </p:txBody>
      </p:sp>
      <p:sp>
        <p:nvSpPr>
          <p:cNvPr id="46" name="Google Shape;46;p7"/>
          <p:cNvSpPr txBox="1">
            <a:spLocks noGrp="1"/>
          </p:cNvSpPr>
          <p:nvPr>
            <p:ph type="subTitle" idx="1"/>
          </p:nvPr>
        </p:nvSpPr>
        <p:spPr>
          <a:xfrm>
            <a:off x="2350650" y="3047400"/>
            <a:ext cx="4442700" cy="555300"/>
          </a:xfrm>
          <a:prstGeom prst="rect">
            <a:avLst/>
          </a:prstGeom>
          <a:noFill/>
          <a:ln>
            <a:noFill/>
          </a:ln>
        </p:spPr>
        <p:txBody>
          <a:bodyPr spcFirstLastPara="1" anchor="b">
            <a:normAutofit/>
          </a:bodyPr>
          <a:lstStyle>
            <a:lvl1pPr lvl="0" algn="ctr">
              <a:lnSpc>
                <a:spcPct val="115000"/>
              </a:lnSpc>
              <a:spcBef>
                <a:spcPts val="0"/>
              </a:spcBef>
              <a:spcAft>
                <a:spcPts val="0"/>
              </a:spcAft>
              <a:buClr>
                <a:srgbClr val="DE8F32"/>
              </a:buClr>
              <a:buSzPts val="2200"/>
              <a:buFont typeface="Helvetica Neue"/>
              <a:buNone/>
              <a:defRPr sz="2200">
                <a:solidFill>
                  <a:srgbClr val="DE8F32"/>
                </a:solidFill>
                <a:latin typeface="Helvetica Neue"/>
                <a:ea typeface="Helvetica Neue"/>
                <a:cs typeface="Helvetica Neue"/>
                <a:sym typeface="Helvetica Neue"/>
              </a:defRPr>
            </a:lvl1pPr>
            <a:lvl2pPr lvl="1"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2pPr>
            <a:lvl3pPr lvl="2"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3pPr>
            <a:lvl4pPr lvl="3"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4pPr>
            <a:lvl5pPr lvl="4"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5pPr>
            <a:lvl6pPr lvl="5"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6pPr>
            <a:lvl7pPr lvl="6"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7pPr>
            <a:lvl8pPr lvl="7"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8pPr>
            <a:lvl9pPr lvl="8"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9pPr>
          </a:lstStyle>
          <a:p>
            <a:endParaRPr/>
          </a:p>
        </p:txBody>
      </p:sp>
      <p:sp>
        <p:nvSpPr>
          <p:cNvPr id="10" name="Google Shape;43;p7"/>
          <p:cNvSpPr txBox="1">
            <a:spLocks noGrp="1"/>
          </p:cNvSpPr>
          <p:nvPr>
            <p:ph type="sldNum" idx="10"/>
          </p:nvPr>
        </p:nvSpPr>
        <p:spPr/>
        <p:txBody>
          <a:bodyPr/>
          <a:lstStyle>
            <a:lvl1pPr>
              <a:defRPr/>
            </a:lvl1pPr>
          </a:lstStyle>
          <a:p>
            <a:pPr>
              <a:defRPr/>
            </a:pPr>
            <a:fld id="{CF0CB030-C6AB-4771-9E17-AC7C4F81910A}" type="slidenum">
              <a:rPr lang="es-ES" altLang="zh-TW"/>
              <a:pPr>
                <a:defRPr/>
              </a:pPr>
              <a:t>‹#›</a:t>
            </a:fld>
            <a:endParaRPr lang="zh-TW"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p:cSld name="BLANK_2_1">
    <p:spTree>
      <p:nvGrpSpPr>
        <p:cNvPr id="1" name="Shape 48"/>
        <p:cNvGrpSpPr/>
        <p:nvPr/>
      </p:nvGrpSpPr>
      <p:grpSpPr>
        <a:xfrm>
          <a:off x="0" y="0"/>
          <a:ext cx="0" cy="0"/>
          <a:chOff x="0" y="0"/>
          <a:chExt cx="0" cy="0"/>
        </a:xfrm>
      </p:grpSpPr>
      <p:pic>
        <p:nvPicPr>
          <p:cNvPr id="4" name="Google Shape;49;p8"/>
          <p:cNvPicPr preferRelativeResize="0">
            <a:picLocks noChangeAspect="1" noChangeArrowheads="1"/>
          </p:cNvPicPr>
          <p:nvPr/>
        </p:nvPicPr>
        <p:blipFill>
          <a:blip r:embed="rId2"/>
          <a:srcRect l="18" r="18"/>
          <a:stretch>
            <a:fillRect/>
          </a:stretch>
        </p:blipFill>
        <p:spPr bwMode="auto">
          <a:xfrm>
            <a:off x="1588" y="0"/>
            <a:ext cx="9140825" cy="5143500"/>
          </a:xfrm>
          <a:prstGeom prst="rect">
            <a:avLst/>
          </a:prstGeom>
          <a:noFill/>
          <a:ln w="9525">
            <a:noFill/>
            <a:miter lim="800000"/>
            <a:headEnd/>
            <a:tailEnd/>
          </a:ln>
        </p:spPr>
      </p:pic>
      <p:sp>
        <p:nvSpPr>
          <p:cNvPr id="50" name="Google Shape;50;p8"/>
          <p:cNvSpPr txBox="1">
            <a:spLocks noGrp="1"/>
          </p:cNvSpPr>
          <p:nvPr>
            <p:ph type="body" idx="1"/>
          </p:nvPr>
        </p:nvSpPr>
        <p:spPr>
          <a:xfrm>
            <a:off x="1253250" y="1789500"/>
            <a:ext cx="6637500" cy="1412100"/>
          </a:xfrm>
          <a:prstGeom prst="rect">
            <a:avLst/>
          </a:prstGeom>
          <a:noFill/>
          <a:ln>
            <a:noFill/>
          </a:ln>
        </p:spPr>
        <p:txBody>
          <a:bodyPr spcFirstLastPara="1">
            <a:normAutofit/>
          </a:bodyPr>
          <a:lstStyle>
            <a:lvl1pPr marL="457200" lvl="0"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1pPr>
            <a:lvl2pPr marL="914400" lvl="1"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2pPr>
            <a:lvl3pPr marL="1371600" lvl="2"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3pPr>
            <a:lvl4pPr marL="1828800" lvl="3"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4pPr>
            <a:lvl5pPr marL="2286000" lvl="4"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5pPr>
            <a:lvl6pPr marL="2743200" lvl="5"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6pPr>
            <a:lvl7pPr marL="3200400" lvl="6"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7pPr>
            <a:lvl8pPr marL="3657600" lvl="7"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8pPr>
            <a:lvl9pPr marL="4114800" lvl="8"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9pPr>
          </a:lstStyle>
          <a:p>
            <a:endParaRPr/>
          </a:p>
        </p:txBody>
      </p:sp>
      <p:sp>
        <p:nvSpPr>
          <p:cNvPr id="51" name="Google Shape;51;p8"/>
          <p:cNvSpPr txBox="1">
            <a:spLocks noGrp="1"/>
          </p:cNvSpPr>
          <p:nvPr>
            <p:ph type="subTitle" idx="2"/>
          </p:nvPr>
        </p:nvSpPr>
        <p:spPr>
          <a:xfrm>
            <a:off x="224775" y="119000"/>
            <a:ext cx="3252600" cy="393600"/>
          </a:xfrm>
          <a:prstGeom prst="rect">
            <a:avLst/>
          </a:prstGeom>
          <a:noFill/>
          <a:ln>
            <a:noFill/>
          </a:ln>
        </p:spPr>
        <p:txBody>
          <a:bodyPr spcFirstLastPara="1">
            <a:normAutofit/>
          </a:bodyPr>
          <a:lstStyle>
            <a:lvl1pPr lvl="0" algn="l">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algn="l">
              <a:lnSpc>
                <a:spcPct val="115000"/>
              </a:lnSpc>
              <a:spcBef>
                <a:spcPts val="0"/>
              </a:spcBef>
              <a:spcAft>
                <a:spcPts val="0"/>
              </a:spcAft>
              <a:buSzPts val="1100"/>
              <a:buNone/>
              <a:defRPr sz="1100"/>
            </a:lvl2pPr>
            <a:lvl3pPr lvl="2" algn="l">
              <a:lnSpc>
                <a:spcPct val="115000"/>
              </a:lnSpc>
              <a:spcBef>
                <a:spcPts val="0"/>
              </a:spcBef>
              <a:spcAft>
                <a:spcPts val="0"/>
              </a:spcAft>
              <a:buSzPts val="1100"/>
              <a:buNone/>
              <a:defRPr sz="1100"/>
            </a:lvl3pPr>
            <a:lvl4pPr lvl="3" algn="l">
              <a:lnSpc>
                <a:spcPct val="115000"/>
              </a:lnSpc>
              <a:spcBef>
                <a:spcPts val="0"/>
              </a:spcBef>
              <a:spcAft>
                <a:spcPts val="0"/>
              </a:spcAft>
              <a:buSzPts val="1100"/>
              <a:buNone/>
              <a:defRPr sz="1100"/>
            </a:lvl4pPr>
            <a:lvl5pPr lvl="4" algn="l">
              <a:lnSpc>
                <a:spcPct val="115000"/>
              </a:lnSpc>
              <a:spcBef>
                <a:spcPts val="0"/>
              </a:spcBef>
              <a:spcAft>
                <a:spcPts val="0"/>
              </a:spcAft>
              <a:buSzPts val="1100"/>
              <a:buNone/>
              <a:defRPr sz="1100"/>
            </a:lvl5pPr>
            <a:lvl6pPr lvl="5" algn="l">
              <a:lnSpc>
                <a:spcPct val="115000"/>
              </a:lnSpc>
              <a:spcBef>
                <a:spcPts val="0"/>
              </a:spcBef>
              <a:spcAft>
                <a:spcPts val="0"/>
              </a:spcAft>
              <a:buSzPts val="1100"/>
              <a:buNone/>
              <a:defRPr sz="1100"/>
            </a:lvl6pPr>
            <a:lvl7pPr lvl="6" algn="l">
              <a:lnSpc>
                <a:spcPct val="115000"/>
              </a:lnSpc>
              <a:spcBef>
                <a:spcPts val="0"/>
              </a:spcBef>
              <a:spcAft>
                <a:spcPts val="0"/>
              </a:spcAft>
              <a:buSzPts val="1100"/>
              <a:buNone/>
              <a:defRPr sz="1100"/>
            </a:lvl7pPr>
            <a:lvl8pPr lvl="7" algn="l">
              <a:lnSpc>
                <a:spcPct val="115000"/>
              </a:lnSpc>
              <a:spcBef>
                <a:spcPts val="0"/>
              </a:spcBef>
              <a:spcAft>
                <a:spcPts val="0"/>
              </a:spcAft>
              <a:buSzPts val="1100"/>
              <a:buNone/>
              <a:defRPr sz="1100"/>
            </a:lvl8pPr>
            <a:lvl9pPr lvl="8" algn="l">
              <a:lnSpc>
                <a:spcPct val="115000"/>
              </a:lnSpc>
              <a:spcBef>
                <a:spcPts val="0"/>
              </a:spcBef>
              <a:spcAft>
                <a:spcPts val="0"/>
              </a:spcAft>
              <a:buSzPts val="1100"/>
              <a:buNone/>
              <a:defRPr sz="1100"/>
            </a:lvl9pPr>
          </a:lstStyle>
          <a:p>
            <a:endParaRPr/>
          </a:p>
        </p:txBody>
      </p:sp>
      <p:sp>
        <p:nvSpPr>
          <p:cNvPr id="5" name="Google Shape;52;p8"/>
          <p:cNvSpPr txBox="1">
            <a:spLocks noGrp="1"/>
          </p:cNvSpPr>
          <p:nvPr>
            <p:ph type="sldNum" idx="10"/>
          </p:nvPr>
        </p:nvSpPr>
        <p:spPr/>
        <p:txBody>
          <a:bodyPr anchor="t"/>
          <a:lstStyle>
            <a:lvl1pPr>
              <a:buSzPts val="800"/>
              <a:defRPr sz="800">
                <a:solidFill>
                  <a:srgbClr val="595959"/>
                </a:solidFill>
              </a:defRPr>
            </a:lvl1pPr>
          </a:lstStyle>
          <a:p>
            <a:pPr>
              <a:defRPr/>
            </a:pPr>
            <a:fld id="{DBABC86B-AB45-4647-ADE9-86156D1341CC}" type="slidenum">
              <a:rPr lang="es-ES" altLang="zh-TW"/>
              <a:pPr>
                <a:defRPr/>
              </a:pPr>
              <a:t>‹#›</a:t>
            </a:fld>
            <a:endParaRPr lang="zh-TW"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3"/>
        <p:cNvGrpSpPr/>
        <p:nvPr/>
      </p:nvGrpSpPr>
      <p:grpSpPr>
        <a:xfrm>
          <a:off x="0" y="0"/>
          <a:ext cx="0" cy="0"/>
          <a:chOff x="0" y="0"/>
          <a:chExt cx="0" cy="0"/>
        </a:xfrm>
      </p:grpSpPr>
      <p:pic>
        <p:nvPicPr>
          <p:cNvPr id="3" name="Google Shape;54;p9"/>
          <p:cNvPicPr preferRelativeResize="0">
            <a:picLocks noChangeAspect="1" noChangeArrowheads="1"/>
          </p:cNvPicPr>
          <p:nvPr/>
        </p:nvPicPr>
        <p:blipFill>
          <a:blip r:embed="rId2"/>
          <a:srcRect l="18" r="18"/>
          <a:stretch>
            <a:fillRect/>
          </a:stretch>
        </p:blipFill>
        <p:spPr bwMode="auto">
          <a:xfrm>
            <a:off x="1588" y="0"/>
            <a:ext cx="9140825" cy="5143500"/>
          </a:xfrm>
          <a:prstGeom prst="rect">
            <a:avLst/>
          </a:prstGeom>
          <a:noFill/>
          <a:ln w="9525">
            <a:noFill/>
            <a:miter lim="800000"/>
            <a:headEnd/>
            <a:tailEnd/>
          </a:ln>
        </p:spPr>
      </p:pic>
      <p:sp>
        <p:nvSpPr>
          <p:cNvPr id="55" name="Google Shape;55;p9"/>
          <p:cNvSpPr txBox="1">
            <a:spLocks noGrp="1"/>
          </p:cNvSpPr>
          <p:nvPr>
            <p:ph type="body" idx="1"/>
          </p:nvPr>
        </p:nvSpPr>
        <p:spPr>
          <a:xfrm>
            <a:off x="1073700" y="3975530"/>
            <a:ext cx="5998800" cy="605100"/>
          </a:xfrm>
          <a:prstGeom prst="rect">
            <a:avLst/>
          </a:prstGeom>
          <a:noFill/>
          <a:ln>
            <a:noFill/>
          </a:ln>
        </p:spPr>
        <p:txBody>
          <a:bodyPr spcFirstLastPara="1" anchor="ctr">
            <a:normAutofit/>
          </a:bodyPr>
          <a:lstStyle>
            <a:lvl1pPr marL="457200" lvl="0" indent="-228600" algn="l">
              <a:lnSpc>
                <a:spcPct val="100000"/>
              </a:lnSpc>
              <a:spcBef>
                <a:spcPts val="0"/>
              </a:spcBef>
              <a:spcAft>
                <a:spcPts val="0"/>
              </a:spcAft>
              <a:buClr>
                <a:srgbClr val="000000"/>
              </a:buClr>
              <a:buSzPts val="2800"/>
              <a:buFont typeface="Helvetica Neue"/>
              <a:buNone/>
              <a:defRPr sz="2800" b="1">
                <a:solidFill>
                  <a:srgbClr val="000000"/>
                </a:solidFill>
                <a:latin typeface="Helvetica Neue"/>
                <a:ea typeface="Helvetica Neue"/>
                <a:cs typeface="Helvetica Neue"/>
                <a:sym typeface="Helvetica Neue"/>
              </a:defRPr>
            </a:lvl1pPr>
          </a:lstStyle>
          <a:p>
            <a:endParaRPr/>
          </a:p>
        </p:txBody>
      </p:sp>
      <p:sp>
        <p:nvSpPr>
          <p:cNvPr id="4" name="Google Shape;56;p9"/>
          <p:cNvSpPr txBox="1">
            <a:spLocks noGrp="1"/>
          </p:cNvSpPr>
          <p:nvPr>
            <p:ph type="sldNum" idx="10"/>
          </p:nvPr>
        </p:nvSpPr>
        <p:spPr/>
        <p:txBody>
          <a:bodyPr anchor="t"/>
          <a:lstStyle>
            <a:lvl1pPr>
              <a:buSzPts val="800"/>
              <a:defRPr sz="800">
                <a:solidFill>
                  <a:srgbClr val="595959"/>
                </a:solidFill>
              </a:defRPr>
            </a:lvl1pPr>
          </a:lstStyle>
          <a:p>
            <a:pPr>
              <a:defRPr/>
            </a:pPr>
            <a:fld id="{56CBA7EA-A8B4-4443-B61E-0A392D518D55}" type="slidenum">
              <a:rPr lang="es-ES" altLang="zh-TW"/>
              <a:pPr>
                <a:defRPr/>
              </a:pPr>
              <a:t>‹#›</a:t>
            </a:fld>
            <a:endParaRPr lang="zh-TW"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to and text" type="twoColTx">
  <p:cSld name="TITLE_AND_TWO_COLUMNS">
    <p:spTree>
      <p:nvGrpSpPr>
        <p:cNvPr id="1" name="Shape 57"/>
        <p:cNvGrpSpPr/>
        <p:nvPr/>
      </p:nvGrpSpPr>
      <p:grpSpPr>
        <a:xfrm>
          <a:off x="0" y="0"/>
          <a:ext cx="0" cy="0"/>
          <a:chOff x="0" y="0"/>
          <a:chExt cx="0" cy="0"/>
        </a:xfrm>
      </p:grpSpPr>
      <p:sp>
        <p:nvSpPr>
          <p:cNvPr id="5" name="Google Shape;62;p10"/>
          <p:cNvSpPr>
            <a:spLocks noChangeArrowheads="1"/>
          </p:cNvSpPr>
          <p:nvPr/>
        </p:nvSpPr>
        <p:spPr bwMode="auto">
          <a:xfrm>
            <a:off x="4813300" y="512763"/>
            <a:ext cx="3609975" cy="4060825"/>
          </a:xfrm>
          <a:prstGeom prst="rect">
            <a:avLst/>
          </a:prstGeom>
          <a:solidFill>
            <a:srgbClr val="B7B7B7"/>
          </a:solidFill>
          <a:ln w="9525">
            <a:solidFill>
              <a:srgbClr val="B7B7B7"/>
            </a:solidFill>
            <a:round/>
            <a:headEnd type="none" w="sm" len="sm"/>
            <a:tailEnd type="none" w="sm" len="sm"/>
          </a:ln>
        </p:spPr>
        <p:txBody>
          <a:bodyPr lIns="91425" tIns="91425" rIns="91425" bIns="91425" anchor="ctr"/>
          <a:lstStyle/>
          <a:p>
            <a:pPr algn="ctr">
              <a:buClr>
                <a:srgbClr val="000000"/>
              </a:buClr>
              <a:buSzPts val="1200"/>
              <a:buFont typeface="Arial" charset="0"/>
              <a:buNone/>
              <a:defRPr/>
            </a:pPr>
            <a:r>
              <a:rPr kumimoji="0" lang="es-ES" altLang="zh-TW" sz="1200">
                <a:latin typeface="Helvetica Neue"/>
                <a:ea typeface="新細明體" charset="-120"/>
                <a:sym typeface="Helvetica Neue"/>
              </a:rPr>
              <a:t>Put the photo over this grey rectangle.</a:t>
            </a:r>
            <a:endParaRPr kumimoji="0" lang="zh-TW" altLang="zh-TW" sz="1200">
              <a:latin typeface="Helvetica Neue"/>
              <a:sym typeface="Helvetica Neue"/>
            </a:endParaRPr>
          </a:p>
          <a:p>
            <a:pPr algn="ctr">
              <a:buClr>
                <a:srgbClr val="000000"/>
              </a:buClr>
              <a:buSzPts val="1200"/>
              <a:buFont typeface="Arial" charset="0"/>
              <a:buNone/>
              <a:defRPr/>
            </a:pPr>
            <a:r>
              <a:rPr kumimoji="0" lang="es-ES" altLang="zh-TW" sz="1200">
                <a:latin typeface="Helvetica Neue"/>
                <a:ea typeface="新細明體" charset="-120"/>
                <a:sym typeface="Helvetica Neue"/>
              </a:rPr>
              <a:t>If necessary, cut it following the rectangle</a:t>
            </a:r>
            <a:r>
              <a:rPr kumimoji="0" lang="es-ES" altLang="zh-TW" sz="1200">
                <a:latin typeface="Arial"/>
                <a:ea typeface="新細明體" charset="-120"/>
                <a:sym typeface="Helvetica Neue"/>
              </a:rPr>
              <a:t>’</a:t>
            </a:r>
            <a:r>
              <a:rPr kumimoji="0" lang="es-ES" altLang="zh-TW" sz="1200">
                <a:latin typeface="Helvetica Neue"/>
                <a:ea typeface="新細明體" charset="-120"/>
                <a:sym typeface="Helvetica Neue"/>
              </a:rPr>
              <a:t>s size.</a:t>
            </a:r>
            <a:endParaRPr kumimoji="0" lang="zh-TW" altLang="zh-TW"/>
          </a:p>
        </p:txBody>
      </p:sp>
      <p:sp>
        <p:nvSpPr>
          <p:cNvPr id="58" name="Google Shape;58;p10"/>
          <p:cNvSpPr txBox="1">
            <a:spLocks noGrp="1"/>
          </p:cNvSpPr>
          <p:nvPr>
            <p:ph type="title"/>
          </p:nvPr>
        </p:nvSpPr>
        <p:spPr>
          <a:xfrm>
            <a:off x="846225" y="1353925"/>
            <a:ext cx="3203700" cy="504900"/>
          </a:xfrm>
          <a:prstGeom prst="rect">
            <a:avLst/>
          </a:prstGeom>
          <a:noFill/>
          <a:ln>
            <a:noFill/>
          </a:ln>
        </p:spPr>
        <p:txBody>
          <a:bodyPr spcFirstLastPara="1">
            <a:normAutofit/>
          </a:bodyPr>
          <a:lstStyle>
            <a:lvl1pPr lvl="0"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1pPr>
            <a:lvl2pPr lvl="1"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2pPr>
            <a:lvl3pPr lvl="2"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3pPr>
            <a:lvl4pPr lvl="3"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4pPr>
            <a:lvl5pPr lvl="4"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5pPr>
            <a:lvl6pPr lvl="5"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6pPr>
            <a:lvl7pPr lvl="6"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7pPr>
            <a:lvl8pPr lvl="7"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8pPr>
            <a:lvl9pPr lvl="8"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9pPr>
          </a:lstStyle>
          <a:p>
            <a:endParaRPr/>
          </a:p>
        </p:txBody>
      </p:sp>
      <p:sp>
        <p:nvSpPr>
          <p:cNvPr id="59" name="Google Shape;59;p10"/>
          <p:cNvSpPr txBox="1">
            <a:spLocks noGrp="1"/>
          </p:cNvSpPr>
          <p:nvPr>
            <p:ph type="subTitle" idx="1"/>
          </p:nvPr>
        </p:nvSpPr>
        <p:spPr>
          <a:xfrm>
            <a:off x="224775" y="119000"/>
            <a:ext cx="3252600" cy="393600"/>
          </a:xfrm>
          <a:prstGeom prst="rect">
            <a:avLst/>
          </a:prstGeom>
          <a:noFill/>
          <a:ln>
            <a:noFill/>
          </a:ln>
        </p:spPr>
        <p:txBody>
          <a:bodyPr spcFirstLastPara="1">
            <a:normAutofit/>
          </a:bodyPr>
          <a:lstStyle>
            <a:lvl1pPr marR="0" lvl="0" algn="l">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algn="l">
              <a:lnSpc>
                <a:spcPct val="115000"/>
              </a:lnSpc>
              <a:spcBef>
                <a:spcPts val="0"/>
              </a:spcBef>
              <a:spcAft>
                <a:spcPts val="0"/>
              </a:spcAft>
              <a:buSzPts val="1100"/>
              <a:buNone/>
              <a:defRPr sz="1100"/>
            </a:lvl2pPr>
            <a:lvl3pPr lvl="2" algn="l">
              <a:lnSpc>
                <a:spcPct val="115000"/>
              </a:lnSpc>
              <a:spcBef>
                <a:spcPts val="0"/>
              </a:spcBef>
              <a:spcAft>
                <a:spcPts val="0"/>
              </a:spcAft>
              <a:buSzPts val="1100"/>
              <a:buNone/>
              <a:defRPr sz="1100"/>
            </a:lvl3pPr>
            <a:lvl4pPr lvl="3" algn="l">
              <a:lnSpc>
                <a:spcPct val="115000"/>
              </a:lnSpc>
              <a:spcBef>
                <a:spcPts val="0"/>
              </a:spcBef>
              <a:spcAft>
                <a:spcPts val="0"/>
              </a:spcAft>
              <a:buSzPts val="1100"/>
              <a:buNone/>
              <a:defRPr sz="1100"/>
            </a:lvl4pPr>
            <a:lvl5pPr lvl="4" algn="l">
              <a:lnSpc>
                <a:spcPct val="115000"/>
              </a:lnSpc>
              <a:spcBef>
                <a:spcPts val="0"/>
              </a:spcBef>
              <a:spcAft>
                <a:spcPts val="0"/>
              </a:spcAft>
              <a:buSzPts val="1100"/>
              <a:buNone/>
              <a:defRPr sz="1100"/>
            </a:lvl5pPr>
            <a:lvl6pPr lvl="5" algn="l">
              <a:lnSpc>
                <a:spcPct val="115000"/>
              </a:lnSpc>
              <a:spcBef>
                <a:spcPts val="0"/>
              </a:spcBef>
              <a:spcAft>
                <a:spcPts val="0"/>
              </a:spcAft>
              <a:buSzPts val="1100"/>
              <a:buNone/>
              <a:defRPr sz="1100"/>
            </a:lvl6pPr>
            <a:lvl7pPr lvl="6" algn="l">
              <a:lnSpc>
                <a:spcPct val="115000"/>
              </a:lnSpc>
              <a:spcBef>
                <a:spcPts val="0"/>
              </a:spcBef>
              <a:spcAft>
                <a:spcPts val="0"/>
              </a:spcAft>
              <a:buSzPts val="1100"/>
              <a:buNone/>
              <a:defRPr sz="1100"/>
            </a:lvl7pPr>
            <a:lvl8pPr lvl="7" algn="l">
              <a:lnSpc>
                <a:spcPct val="115000"/>
              </a:lnSpc>
              <a:spcBef>
                <a:spcPts val="0"/>
              </a:spcBef>
              <a:spcAft>
                <a:spcPts val="0"/>
              </a:spcAft>
              <a:buSzPts val="1100"/>
              <a:buNone/>
              <a:defRPr sz="1100"/>
            </a:lvl8pPr>
            <a:lvl9pPr lvl="8" algn="l">
              <a:lnSpc>
                <a:spcPct val="115000"/>
              </a:lnSpc>
              <a:spcBef>
                <a:spcPts val="0"/>
              </a:spcBef>
              <a:spcAft>
                <a:spcPts val="0"/>
              </a:spcAft>
              <a:buSzPts val="1100"/>
              <a:buNone/>
              <a:defRPr sz="1100"/>
            </a:lvl9pPr>
          </a:lstStyle>
          <a:p>
            <a:endParaRPr/>
          </a:p>
        </p:txBody>
      </p:sp>
      <p:sp>
        <p:nvSpPr>
          <p:cNvPr id="60" name="Google Shape;60;p10"/>
          <p:cNvSpPr txBox="1">
            <a:spLocks noGrp="1"/>
          </p:cNvSpPr>
          <p:nvPr>
            <p:ph type="body" idx="2"/>
          </p:nvPr>
        </p:nvSpPr>
        <p:spPr>
          <a:xfrm>
            <a:off x="846225" y="1915750"/>
            <a:ext cx="3203700" cy="2367000"/>
          </a:xfrm>
          <a:prstGeom prst="rect">
            <a:avLst/>
          </a:prstGeom>
          <a:noFill/>
          <a:ln>
            <a:noFill/>
          </a:ln>
        </p:spPr>
        <p:txBody>
          <a:bodyPr spcFirstLastPara="1">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6" name="Google Shape;61;p10"/>
          <p:cNvSpPr txBox="1">
            <a:spLocks noGrp="1"/>
          </p:cNvSpPr>
          <p:nvPr>
            <p:ph type="sldNum" idx="10"/>
          </p:nvPr>
        </p:nvSpPr>
        <p:spPr/>
        <p:txBody>
          <a:bodyPr anchor="t"/>
          <a:lstStyle>
            <a:lvl1pPr>
              <a:buSzPts val="800"/>
              <a:defRPr sz="800">
                <a:solidFill>
                  <a:srgbClr val="595959"/>
                </a:solidFill>
              </a:defRPr>
            </a:lvl1pPr>
          </a:lstStyle>
          <a:p>
            <a:pPr>
              <a:defRPr/>
            </a:pPr>
            <a:fld id="{701B0883-79D6-42B3-9B23-259DD97D284B}" type="slidenum">
              <a:rPr lang="es-ES" altLang="zh-TW"/>
              <a:pPr>
                <a:defRPr/>
              </a:pPr>
              <a:t>‹#›</a:t>
            </a:fld>
            <a:endParaRPr lang="zh-TW"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1"/>
        </a:solidFill>
        <a:effectLst/>
      </p:bgPr>
    </p:bg>
    <p:spTree>
      <p:nvGrpSpPr>
        <p:cNvPr id="1" name=""/>
        <p:cNvGrpSpPr/>
        <p:nvPr/>
      </p:nvGrpSpPr>
      <p:grpSpPr>
        <a:xfrm>
          <a:off x="0" y="0"/>
          <a:ext cx="0" cy="0"/>
          <a:chOff x="0" y="0"/>
          <a:chExt cx="0" cy="0"/>
        </a:xfrm>
      </p:grpSpPr>
      <p:pic>
        <p:nvPicPr>
          <p:cNvPr id="1026" name="Google Shape;6;p1"/>
          <p:cNvPicPr preferRelativeResize="0">
            <a:picLocks noChangeAspect="1" noChangeArrowheads="1"/>
          </p:cNvPicPr>
          <p:nvPr/>
        </p:nvPicPr>
        <p:blipFill>
          <a:blip r:embed="rId18"/>
          <a:srcRect l="18" r="18"/>
          <a:stretch>
            <a:fillRect/>
          </a:stretch>
        </p:blipFill>
        <p:spPr bwMode="auto">
          <a:xfrm>
            <a:off x="1588" y="0"/>
            <a:ext cx="9140825" cy="5143500"/>
          </a:xfrm>
          <a:prstGeom prst="rect">
            <a:avLst/>
          </a:prstGeom>
          <a:noFill/>
          <a:ln w="9525">
            <a:noFill/>
            <a:miter lim="800000"/>
            <a:headEnd/>
            <a:tailEnd/>
          </a:ln>
        </p:spPr>
      </p:pic>
      <p:sp>
        <p:nvSpPr>
          <p:cNvPr id="1027" name="Google Shape;7;p1"/>
          <p:cNvSpPr txBox="1">
            <a:spLocks noGrp="1"/>
          </p:cNvSpPr>
          <p:nvPr>
            <p:ph type="sldNum" idx="12"/>
          </p:nvPr>
        </p:nvSpPr>
        <p:spPr bwMode="auto">
          <a:xfrm>
            <a:off x="8526463" y="4686300"/>
            <a:ext cx="549275" cy="338138"/>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bodyPr>
          <a:lstStyle>
            <a:lvl1pPr algn="r">
              <a:buClr>
                <a:srgbClr val="000000"/>
              </a:buClr>
              <a:buSzPts val="600"/>
              <a:buFont typeface="Arial" charset="0"/>
              <a:buNone/>
              <a:defRPr kumimoji="0" sz="600">
                <a:solidFill>
                  <a:srgbClr val="858585"/>
                </a:solidFill>
                <a:latin typeface="Helvetica Neue"/>
                <a:ea typeface="新細明體" charset="-120"/>
                <a:sym typeface="Helvetica Neue"/>
              </a:defRPr>
            </a:lvl1pPr>
          </a:lstStyle>
          <a:p>
            <a:pPr>
              <a:defRPr/>
            </a:pPr>
            <a:fld id="{10D51D04-1D10-4DDF-8B25-D9822B56A9F4}" type="slidenum">
              <a:rPr lang="es-ES" altLang="zh-TW"/>
              <a:pPr>
                <a:defRPr/>
              </a:pPr>
              <a:t>‹#›</a:t>
            </a:fld>
            <a:endParaRPr lang="zh-TW" altLang="zh-TW"/>
          </a:p>
        </p:txBody>
      </p:sp>
      <p:pic>
        <p:nvPicPr>
          <p:cNvPr id="1028" name="Google Shape;8;p1"/>
          <p:cNvPicPr preferRelativeResize="0">
            <a:picLocks noChangeAspect="1" noChangeArrowheads="1"/>
          </p:cNvPicPr>
          <p:nvPr/>
        </p:nvPicPr>
        <p:blipFill>
          <a:blip r:embed="rId19"/>
          <a:srcRect/>
          <a:stretch>
            <a:fillRect/>
          </a:stretch>
        </p:blipFill>
        <p:spPr bwMode="auto">
          <a:xfrm>
            <a:off x="1588" y="4132263"/>
            <a:ext cx="1135062" cy="1004887"/>
          </a:xfrm>
          <a:prstGeom prst="rect">
            <a:avLst/>
          </a:prstGeom>
          <a:noFill/>
          <a:ln w="9525">
            <a:noFill/>
            <a:miter lim="800000"/>
            <a:headEnd/>
            <a:tailEnd/>
          </a:ln>
        </p:spPr>
      </p:pic>
      <p:sp>
        <p:nvSpPr>
          <p:cNvPr id="1029" name="Google Shape;9;p1"/>
          <p:cNvSpPr txBox="1">
            <a:spLocks noGrp="1"/>
          </p:cNvSpPr>
          <p:nvPr>
            <p:ph type="title"/>
          </p:nvPr>
        </p:nvSpPr>
        <p:spPr bwMode="auto">
          <a:xfrm>
            <a:off x="311150" y="444500"/>
            <a:ext cx="8521700" cy="573088"/>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p>
            <a:pPr lvl="0"/>
            <a:endParaRPr lang="zh-TW" altLang="zh-TW" smtClean="0">
              <a:sym typeface="Arial" charset="0"/>
            </a:endParaRPr>
          </a:p>
        </p:txBody>
      </p:sp>
      <p:sp>
        <p:nvSpPr>
          <p:cNvPr id="1030" name="Google Shape;10;p1"/>
          <p:cNvSpPr txBox="1">
            <a:spLocks noGrp="1"/>
          </p:cNvSpPr>
          <p:nvPr>
            <p:ph type="body" idx="1"/>
          </p:nvPr>
        </p:nvSpPr>
        <p:spPr bwMode="auto">
          <a:xfrm>
            <a:off x="311150" y="1152525"/>
            <a:ext cx="8521700" cy="3416300"/>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p>
            <a:pPr lvl="0"/>
            <a:endParaRPr lang="zh-TW" altLang="zh-TW" smtClean="0">
              <a:sym typeface="Arial" charset="0"/>
            </a:endParaRPr>
          </a:p>
        </p:txBody>
      </p:sp>
      <p:sp>
        <p:nvSpPr>
          <p:cNvPr id="1031" name="Google Shape;11;p1"/>
          <p:cNvSpPr txBox="1">
            <a:spLocks noChangeArrowheads="1"/>
          </p:cNvSpPr>
          <p:nvPr/>
        </p:nvSpPr>
        <p:spPr bwMode="auto">
          <a:xfrm>
            <a:off x="5795963" y="4686300"/>
            <a:ext cx="3000375" cy="338138"/>
          </a:xfrm>
          <a:prstGeom prst="rect">
            <a:avLst/>
          </a:prstGeom>
          <a:noFill/>
          <a:ln w="9525">
            <a:noFill/>
            <a:miter lim="800000"/>
            <a:headEnd/>
            <a:tailEnd/>
          </a:ln>
        </p:spPr>
        <p:txBody>
          <a:bodyPr lIns="91425" tIns="91425" rIns="91425" bIns="91425" anchor="ctr"/>
          <a:lstStyle/>
          <a:p>
            <a:pPr algn="r">
              <a:buClr>
                <a:srgbClr val="000000"/>
              </a:buClr>
              <a:buSzPts val="1000"/>
              <a:buFont typeface="Arial" charset="0"/>
              <a:buNone/>
              <a:defRPr/>
            </a:pPr>
            <a:r>
              <a:rPr kumimoji="0" lang="es-ES" altLang="zh-TW" sz="1000">
                <a:solidFill>
                  <a:srgbClr val="595959"/>
                </a:solidFill>
                <a:latin typeface="Helvetica Neue"/>
                <a:ea typeface="新細明體" charset="-120"/>
                <a:sym typeface="Helvetica Neue"/>
              </a:rPr>
              <a:t>www.synod.va</a:t>
            </a:r>
            <a:endParaRPr kumimoji="0" lang="zh-TW" altLang="zh-TW" sz="1000">
              <a:solidFill>
                <a:srgbClr val="595959"/>
              </a:solidFill>
              <a:latin typeface="Helvetica Neue"/>
              <a:sym typeface="Helvetica Neue"/>
            </a:endParaRP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8" r:id="rId15"/>
    <p:sldLayoutId id="2147483699" r:id="rId16"/>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Google Shape;120;p19"/>
          <p:cNvPicPr preferRelativeResize="0">
            <a:picLocks noChangeAspect="1" noChangeArrowheads="1"/>
          </p:cNvPicPr>
          <p:nvPr/>
        </p:nvPicPr>
        <p:blipFill>
          <a:blip r:embed="rId3"/>
          <a:srcRect l="25848" b="4169"/>
          <a:stretch>
            <a:fillRect/>
          </a:stretch>
        </p:blipFill>
        <p:spPr bwMode="auto">
          <a:xfrm>
            <a:off x="-88900" y="198438"/>
            <a:ext cx="4075113" cy="5024437"/>
          </a:xfrm>
          <a:prstGeom prst="rect">
            <a:avLst/>
          </a:prstGeom>
          <a:noFill/>
          <a:ln w="9525">
            <a:noFill/>
            <a:miter lim="800000"/>
            <a:headEnd/>
            <a:tailEnd/>
          </a:ln>
        </p:spPr>
      </p:pic>
      <p:sp>
        <p:nvSpPr>
          <p:cNvPr id="20482" name="Google Shape;121;p19"/>
          <p:cNvSpPr txBox="1">
            <a:spLocks noGrp="1"/>
          </p:cNvSpPr>
          <p:nvPr>
            <p:ph type="title"/>
          </p:nvPr>
        </p:nvSpPr>
        <p:spPr>
          <a:xfrm>
            <a:off x="230188" y="968375"/>
            <a:ext cx="8913812" cy="1828800"/>
          </a:xfrm>
        </p:spPr>
        <p:txBody>
          <a:bodyPr>
            <a:normAutofit fontScale="90000"/>
          </a:bodyPr>
          <a:lstStyle/>
          <a:p>
            <a:pPr eaLnBrk="1" hangingPunct="1">
              <a:spcBef>
                <a:spcPct val="0"/>
              </a:spcBef>
              <a:spcAft>
                <a:spcPct val="0"/>
              </a:spcAft>
              <a:buSzPct val="134000"/>
            </a:pPr>
            <a:r>
              <a:rPr lang="zh-TW" altLang="en-US" sz="4000" b="1" smtClean="0">
                <a:latin typeface="Avenir"/>
                <a:ea typeface="Avenir"/>
                <a:cs typeface="Avenir"/>
                <a:sym typeface="Avenir"/>
              </a:rPr>
              <a:t>                     以共融、參與及使命</a:t>
            </a:r>
            <a:r>
              <a:rPr lang="es-ES" altLang="zh-TW" sz="4000" b="1" smtClean="0">
                <a:latin typeface="Avenir"/>
                <a:ea typeface="Avenir"/>
                <a:cs typeface="Avenir"/>
                <a:sym typeface="Avenir"/>
              </a:rPr>
              <a:t>:</a:t>
            </a:r>
            <a:r>
              <a:rPr lang="zh-TW" altLang="en-US" sz="4000" b="1" smtClean="0">
                <a:latin typeface="Avenir"/>
                <a:ea typeface="Avenir"/>
                <a:cs typeface="Avenir"/>
                <a:sym typeface="Avenir"/>
              </a:rPr>
              <a:t> </a:t>
            </a:r>
            <a:br>
              <a:rPr lang="zh-TW" altLang="en-US" sz="4000" b="1" smtClean="0">
                <a:latin typeface="Avenir"/>
                <a:ea typeface="Avenir"/>
                <a:cs typeface="Avenir"/>
                <a:sym typeface="Avenir"/>
              </a:rPr>
            </a:br>
            <a:r>
              <a:rPr lang="zh-TW" altLang="en-US" sz="4000" b="1" smtClean="0">
                <a:latin typeface="Avenir"/>
                <a:ea typeface="Avenir"/>
                <a:cs typeface="Avenir"/>
                <a:sym typeface="Avenir"/>
              </a:rPr>
              <a:t>                      來體現共議性的教會</a:t>
            </a:r>
            <a:r>
              <a:rPr lang="es-ES" altLang="zh-TW" sz="4000" b="1" smtClean="0">
                <a:latin typeface="Avenir"/>
                <a:ea typeface="Avenir"/>
                <a:cs typeface="Avenir"/>
                <a:sym typeface="Avenir"/>
              </a:rPr>
              <a:t/>
            </a:r>
            <a:br>
              <a:rPr lang="es-ES" altLang="zh-TW" sz="4000" b="1" smtClean="0">
                <a:latin typeface="Avenir"/>
                <a:ea typeface="Avenir"/>
                <a:cs typeface="Avenir"/>
                <a:sym typeface="Avenir"/>
              </a:rPr>
            </a:br>
            <a:endParaRPr lang="en-US" altLang="zh-TW" sz="4000" b="1" smtClean="0">
              <a:latin typeface="Avenir"/>
              <a:ea typeface="Avenir"/>
              <a:cs typeface="Avenir"/>
              <a:sym typeface="Avenir"/>
            </a:endParaRPr>
          </a:p>
        </p:txBody>
      </p:sp>
      <p:sp>
        <p:nvSpPr>
          <p:cNvPr id="20483" name="Google Shape;122;p19"/>
          <p:cNvSpPr txBox="1">
            <a:spLocks noGrp="1"/>
          </p:cNvSpPr>
          <p:nvPr>
            <p:ph type="subTitle" idx="1"/>
          </p:nvPr>
        </p:nvSpPr>
        <p:spPr>
          <a:xfrm>
            <a:off x="1784350" y="2855913"/>
            <a:ext cx="7359650" cy="1952625"/>
          </a:xfrm>
        </p:spPr>
        <p:txBody>
          <a:bodyPr/>
          <a:lstStyle/>
          <a:p>
            <a:pPr eaLnBrk="1" hangingPunct="1">
              <a:lnSpc>
                <a:spcPct val="90000"/>
              </a:lnSpc>
              <a:spcBef>
                <a:spcPct val="0"/>
              </a:spcBef>
              <a:spcAft>
                <a:spcPct val="0"/>
              </a:spcAft>
            </a:pPr>
            <a:endParaRPr lang="zh-TW" altLang="en-US" sz="2000" i="1" smtClean="0">
              <a:latin typeface="Avenir"/>
              <a:ea typeface="Avenir"/>
              <a:cs typeface="Avenir"/>
              <a:sym typeface="Avenir"/>
            </a:endParaRPr>
          </a:p>
          <a:p>
            <a:pPr eaLnBrk="1" hangingPunct="1">
              <a:lnSpc>
                <a:spcPct val="90000"/>
              </a:lnSpc>
              <a:spcBef>
                <a:spcPct val="0"/>
              </a:spcBef>
              <a:spcAft>
                <a:spcPct val="0"/>
              </a:spcAft>
            </a:pPr>
            <a:r>
              <a:rPr lang="zh-TW" altLang="en-US" sz="2000" smtClean="0">
                <a:latin typeface="Avenir"/>
                <a:ea typeface="微軟正黑體" pitchFamily="34" charset="-120"/>
                <a:cs typeface="Arial" charset="0"/>
                <a:sym typeface="Avenir"/>
              </a:rPr>
              <a:t>世界主教代表會議總祕書處</a:t>
            </a:r>
            <a:endParaRPr lang="zh-TW" altLang="en-US" smtClean="0">
              <a:ea typeface="微軟正黑體" pitchFamily="34" charset="-120"/>
              <a:cs typeface="Arial" charset="0"/>
            </a:endParaRPr>
          </a:p>
          <a:p>
            <a:pPr eaLnBrk="1" hangingPunct="1">
              <a:lnSpc>
                <a:spcPct val="90000"/>
              </a:lnSpc>
              <a:spcBef>
                <a:spcPct val="0"/>
              </a:spcBef>
              <a:spcAft>
                <a:spcPct val="0"/>
              </a:spcAft>
            </a:pPr>
            <a:endParaRPr lang="zh-TW" altLang="en-US" sz="2000" smtClean="0">
              <a:latin typeface="Avenir"/>
              <a:ea typeface="微軟正黑體" pitchFamily="34" charset="-120"/>
              <a:sym typeface="Aveni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Google Shape;186;p28"/>
          <p:cNvSpPr>
            <a:spLocks noGrp="1"/>
          </p:cNvSpPr>
          <p:nvPr>
            <p:ph type="sldNum" sz="quarter" idx="10"/>
          </p:nvPr>
        </p:nvSpPr>
        <p:spPr>
          <a:noFill/>
        </p:spPr>
        <p:txBody>
          <a:bodyPr/>
          <a:lstStyle/>
          <a:p>
            <a:fld id="{C7803CA0-7F86-4F89-8975-105BACEB18B8}" type="slidenum">
              <a:rPr lang="es-ES" altLang="zh-TW" smtClean="0"/>
              <a:pPr/>
              <a:t>10</a:t>
            </a:fld>
            <a:endParaRPr lang="zh-TW" altLang="zh-TW" smtClean="0"/>
          </a:p>
        </p:txBody>
      </p:sp>
      <p:pic>
        <p:nvPicPr>
          <p:cNvPr id="38914" name="Google Shape;187;p28" descr="C:\Users\nathalie.becquart\Desktop\Synodes\Photos synode\IMG-20181016-WA0000.jpg"/>
          <p:cNvPicPr preferRelativeResize="0">
            <a:picLocks noChangeAspect="1" noChangeArrowheads="1"/>
          </p:cNvPicPr>
          <p:nvPr/>
        </p:nvPicPr>
        <p:blipFill>
          <a:blip r:embed="rId3"/>
          <a:srcRect/>
          <a:stretch>
            <a:fillRect/>
          </a:stretch>
        </p:blipFill>
        <p:spPr bwMode="auto">
          <a:xfrm>
            <a:off x="1384300" y="31750"/>
            <a:ext cx="6215063" cy="46609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Google Shape;192;p29"/>
          <p:cNvSpPr txBox="1">
            <a:spLocks noGrp="1"/>
          </p:cNvSpPr>
          <p:nvPr>
            <p:ph type="title"/>
          </p:nvPr>
        </p:nvSpPr>
        <p:spPr>
          <a:xfrm>
            <a:off x="311150" y="444500"/>
            <a:ext cx="8521700" cy="573088"/>
          </a:xfrm>
        </p:spPr>
        <p:txBody>
          <a:bodyPr>
            <a:normAutofit fontScale="90000"/>
          </a:bodyPr>
          <a:lstStyle/>
          <a:p>
            <a:pPr eaLnBrk="1" hangingPunct="1">
              <a:spcBef>
                <a:spcPct val="0"/>
              </a:spcBef>
              <a:spcAft>
                <a:spcPct val="0"/>
              </a:spcAft>
              <a:buFont typeface="Helvetica Neue"/>
              <a:buNone/>
            </a:pPr>
            <a:r>
              <a:rPr lang="zh-TW" altLang="en-US" sz="3200" b="1" smtClean="0">
                <a:latin typeface="Avenir"/>
                <a:ea typeface="Avenir"/>
                <a:cs typeface="Avenir"/>
                <a:sym typeface="Avenir"/>
              </a:rPr>
              <a:t>從事件</a:t>
            </a:r>
            <a:r>
              <a:rPr lang="zh-TW" altLang="en-US" sz="3200" b="1" smtClean="0">
                <a:latin typeface="Arial" charset="0"/>
                <a:ea typeface="新細明體" charset="-120"/>
                <a:cs typeface="Arial" charset="0"/>
                <a:sym typeface="Avenir"/>
              </a:rPr>
              <a:t>成為</a:t>
            </a:r>
            <a:r>
              <a:rPr lang="zh-TW" altLang="en-US" sz="3200" b="1" smtClean="0">
                <a:latin typeface="Avenir"/>
                <a:ea typeface="Avenir"/>
                <a:cs typeface="Avenir"/>
                <a:sym typeface="Avenir"/>
              </a:rPr>
              <a:t>過程</a:t>
            </a:r>
          </a:p>
        </p:txBody>
      </p:sp>
      <p:sp>
        <p:nvSpPr>
          <p:cNvPr id="40962" name="Google Shape;193;p29"/>
          <p:cNvSpPr txBox="1">
            <a:spLocks noGrp="1"/>
          </p:cNvSpPr>
          <p:nvPr>
            <p:ph type="body" idx="1"/>
          </p:nvPr>
        </p:nvSpPr>
        <p:spPr>
          <a:xfrm>
            <a:off x="868363" y="1152525"/>
            <a:ext cx="7964487" cy="3416300"/>
          </a:xfrm>
        </p:spPr>
        <p:txBody>
          <a:bodyPr/>
          <a:lstStyle/>
          <a:p>
            <a:pPr eaLnBrk="1" hangingPunct="1">
              <a:lnSpc>
                <a:spcPct val="95000"/>
              </a:lnSpc>
              <a:spcBef>
                <a:spcPct val="0"/>
              </a:spcBef>
              <a:spcAft>
                <a:spcPct val="0"/>
              </a:spcAft>
              <a:buClr>
                <a:srgbClr val="DE8F32"/>
              </a:buClr>
              <a:buFont typeface="Noto Sans Symbols"/>
              <a:buNone/>
            </a:pPr>
            <a:endParaRPr lang="es-ES" altLang="zh-TW" sz="1700" i="1" smtClean="0">
              <a:latin typeface="Avenir"/>
              <a:ea typeface="Avenir"/>
              <a:cs typeface="Avenir"/>
              <a:sym typeface="Avenir"/>
            </a:endParaRPr>
          </a:p>
          <a:p>
            <a:pPr eaLnBrk="1" hangingPunct="1">
              <a:lnSpc>
                <a:spcPct val="95000"/>
              </a:lnSpc>
              <a:spcBef>
                <a:spcPct val="0"/>
              </a:spcBef>
              <a:spcAft>
                <a:spcPct val="0"/>
              </a:spcAft>
              <a:buClr>
                <a:srgbClr val="DE8F32"/>
              </a:buClr>
              <a:buFont typeface="Noto Sans Symbols"/>
              <a:buChar char="⮚"/>
            </a:pPr>
            <a:r>
              <a:rPr lang="en-US" altLang="zh-TW" sz="2400" smtClean="0">
                <a:solidFill>
                  <a:schemeClr val="tx1"/>
                </a:solidFill>
                <a:latin typeface="Avenir"/>
                <a:ea typeface="Avenir"/>
                <a:cs typeface="Avenir"/>
                <a:sym typeface="Avenir"/>
              </a:rPr>
              <a:t>《</a:t>
            </a:r>
            <a:r>
              <a:rPr lang="zh-TW" altLang="en-US" sz="2400" smtClean="0">
                <a:solidFill>
                  <a:schemeClr val="tx1"/>
                </a:solidFill>
                <a:latin typeface="Avenir"/>
                <a:ea typeface="Avenir"/>
                <a:cs typeface="Avenir"/>
                <a:sym typeface="Avenir"/>
              </a:rPr>
              <a:t>主教共融</a:t>
            </a:r>
            <a:r>
              <a:rPr lang="en-US" altLang="zh-TW" sz="2400" smtClean="0">
                <a:solidFill>
                  <a:schemeClr val="tx1"/>
                </a:solidFill>
                <a:latin typeface="Avenir"/>
                <a:ea typeface="Avenir"/>
                <a:cs typeface="Avenir"/>
                <a:sym typeface="Avenir"/>
              </a:rPr>
              <a:t>》</a:t>
            </a:r>
            <a:r>
              <a:rPr lang="zh-TW" altLang="en-US" sz="2400" smtClean="0">
                <a:solidFill>
                  <a:schemeClr val="tx1"/>
                </a:solidFill>
                <a:latin typeface="Avenir"/>
                <a:ea typeface="Avenir"/>
                <a:cs typeface="Avenir"/>
                <a:sym typeface="Avenir"/>
              </a:rPr>
              <a:t>中</a:t>
            </a:r>
            <a:r>
              <a:rPr lang="zh-TW" altLang="zh-TW" sz="2400" smtClean="0">
                <a:solidFill>
                  <a:schemeClr val="tx1"/>
                </a:solidFill>
                <a:latin typeface="Arial" charset="0"/>
                <a:ea typeface="新細明體" charset="-120"/>
                <a:cs typeface="Arial" charset="0"/>
                <a:sym typeface="Avenir"/>
              </a:rPr>
              <a:t>嶄</a:t>
            </a:r>
            <a:r>
              <a:rPr lang="zh-TW" altLang="en-US" sz="2400" smtClean="0">
                <a:solidFill>
                  <a:schemeClr val="tx1"/>
                </a:solidFill>
                <a:latin typeface="Avenir"/>
                <a:ea typeface="Avenir"/>
                <a:cs typeface="Avenir"/>
                <a:sym typeface="Avenir"/>
              </a:rPr>
              <a:t>新的事</a:t>
            </a:r>
            <a:endParaRPr lang="en-US" altLang="zh-TW" sz="2400" smtClean="0">
              <a:solidFill>
                <a:schemeClr val="tx1"/>
              </a:solidFill>
              <a:latin typeface="Avenir"/>
              <a:ea typeface="Avenir"/>
              <a:cs typeface="Avenir"/>
              <a:sym typeface="Avenir"/>
            </a:endParaRPr>
          </a:p>
          <a:p>
            <a:pPr eaLnBrk="1" hangingPunct="1">
              <a:lnSpc>
                <a:spcPct val="95000"/>
              </a:lnSpc>
              <a:spcBef>
                <a:spcPct val="0"/>
              </a:spcBef>
              <a:spcAft>
                <a:spcPct val="0"/>
              </a:spcAft>
              <a:buClr>
                <a:srgbClr val="DE8F32"/>
              </a:buClr>
              <a:buFont typeface="Helvetica Neue"/>
              <a:buNone/>
            </a:pPr>
            <a:endParaRPr lang="zh-TW" altLang="en-US" sz="2400" smtClean="0">
              <a:solidFill>
                <a:schemeClr val="tx1"/>
              </a:solidFill>
              <a:latin typeface="Avenir"/>
              <a:ea typeface="Avenir"/>
              <a:cs typeface="Avenir"/>
              <a:sym typeface="Avenir"/>
            </a:endParaRPr>
          </a:p>
          <a:p>
            <a:pPr eaLnBrk="1" hangingPunct="1">
              <a:lnSpc>
                <a:spcPct val="95000"/>
              </a:lnSpc>
              <a:spcBef>
                <a:spcPct val="0"/>
              </a:spcBef>
              <a:spcAft>
                <a:spcPct val="0"/>
              </a:spcAft>
              <a:buClr>
                <a:srgbClr val="DE8F32"/>
              </a:buClr>
              <a:buFont typeface="Helvetica Neue"/>
              <a:buNone/>
            </a:pPr>
            <a:r>
              <a:rPr lang="zh-TW" altLang="en-US" sz="2400" smtClean="0">
                <a:latin typeface="Helvetica Neue"/>
                <a:ea typeface="新細明體" charset="-120"/>
                <a:cs typeface="Arial" charset="0"/>
                <a:sym typeface="Helvetica Neue"/>
              </a:rPr>
              <a:t>第 </a:t>
            </a:r>
            <a:r>
              <a:rPr lang="en-US" altLang="zh-TW" sz="2400" smtClean="0">
                <a:latin typeface="Helvetica Neue"/>
                <a:ea typeface="新細明體" charset="-120"/>
                <a:cs typeface="Arial" charset="0"/>
                <a:sym typeface="Helvetica Neue"/>
              </a:rPr>
              <a:t>4 </a:t>
            </a:r>
            <a:r>
              <a:rPr lang="zh-TW" altLang="en-US" sz="2400" smtClean="0">
                <a:latin typeface="Helvetica Neue"/>
                <a:ea typeface="新細明體" charset="-120"/>
                <a:cs typeface="Arial" charset="0"/>
                <a:sym typeface="Helvetica Neue"/>
              </a:rPr>
              <a:t>條：世界主教代表會議的各階段</a:t>
            </a:r>
            <a:endParaRPr lang="en-US" altLang="zh-TW" sz="2400" smtClean="0">
              <a:latin typeface="Helvetica Neue"/>
              <a:ea typeface="新細明體" charset="-120"/>
              <a:cs typeface="Arial" charset="0"/>
              <a:sym typeface="Helvetica Neue"/>
            </a:endParaRPr>
          </a:p>
          <a:p>
            <a:pPr eaLnBrk="1" hangingPunct="1">
              <a:lnSpc>
                <a:spcPct val="95000"/>
              </a:lnSpc>
              <a:spcBef>
                <a:spcPct val="0"/>
              </a:spcBef>
              <a:spcAft>
                <a:spcPct val="0"/>
              </a:spcAft>
              <a:buClr>
                <a:srgbClr val="DE8F32"/>
              </a:buClr>
              <a:buFont typeface="Helvetica Neue"/>
              <a:buNone/>
            </a:pPr>
            <a:r>
              <a:rPr lang="zh-TW" altLang="en-US" sz="2400" smtClean="0">
                <a:latin typeface="Helvetica Neue"/>
                <a:ea typeface="新細明體" charset="-120"/>
                <a:cs typeface="Arial" charset="0"/>
                <a:sym typeface="Helvetica Neue"/>
              </a:rPr>
              <a:t>每一次世界主教代表會議以一系列階段展開：</a:t>
            </a:r>
            <a:endParaRPr lang="en-US" altLang="zh-TW" sz="2400" smtClean="0">
              <a:latin typeface="Helvetica Neue"/>
              <a:ea typeface="新細明體" charset="-120"/>
              <a:cs typeface="Arial" charset="0"/>
              <a:sym typeface="Helvetica Neue"/>
            </a:endParaRPr>
          </a:p>
          <a:p>
            <a:pPr eaLnBrk="1" hangingPunct="1">
              <a:lnSpc>
                <a:spcPct val="95000"/>
              </a:lnSpc>
              <a:spcBef>
                <a:spcPct val="0"/>
              </a:spcBef>
              <a:spcAft>
                <a:spcPct val="0"/>
              </a:spcAft>
              <a:buClr>
                <a:srgbClr val="DE8F32"/>
              </a:buClr>
              <a:buFont typeface="Arial" charset="0"/>
              <a:buAutoNum type="arabicPeriod"/>
            </a:pPr>
            <a:r>
              <a:rPr lang="zh-TW" altLang="en-US" sz="2400" smtClean="0">
                <a:latin typeface="Helvetica Neue"/>
                <a:ea typeface="新細明體" charset="-120"/>
                <a:cs typeface="Arial" charset="0"/>
                <a:sym typeface="Helvetica Neue"/>
              </a:rPr>
              <a:t>準備階段</a:t>
            </a:r>
            <a:endParaRPr lang="en-US" altLang="zh-TW" sz="2400" smtClean="0">
              <a:latin typeface="Helvetica Neue"/>
              <a:ea typeface="新細明體" charset="-120"/>
              <a:cs typeface="Arial" charset="0"/>
              <a:sym typeface="Helvetica Neue"/>
            </a:endParaRPr>
          </a:p>
          <a:p>
            <a:pPr eaLnBrk="1" hangingPunct="1">
              <a:lnSpc>
                <a:spcPct val="95000"/>
              </a:lnSpc>
              <a:spcBef>
                <a:spcPct val="0"/>
              </a:spcBef>
              <a:spcAft>
                <a:spcPct val="0"/>
              </a:spcAft>
              <a:buClr>
                <a:srgbClr val="DE8F32"/>
              </a:buClr>
              <a:buFont typeface="Arial" charset="0"/>
              <a:buAutoNum type="arabicPeriod"/>
            </a:pPr>
            <a:r>
              <a:rPr lang="zh-TW" altLang="en-US" sz="2400" smtClean="0">
                <a:latin typeface="Helvetica Neue"/>
                <a:ea typeface="新細明體" charset="-120"/>
                <a:cs typeface="Arial" charset="0"/>
                <a:sym typeface="Helvetica Neue"/>
              </a:rPr>
              <a:t>討論階段（也稱為慶祝階段）</a:t>
            </a:r>
            <a:endParaRPr lang="en-US" altLang="zh-TW" sz="2400" smtClean="0">
              <a:latin typeface="Helvetica Neue"/>
              <a:ea typeface="新細明體" charset="-120"/>
              <a:cs typeface="Arial" charset="0"/>
              <a:sym typeface="Helvetica Neue"/>
            </a:endParaRPr>
          </a:p>
          <a:p>
            <a:pPr eaLnBrk="1" hangingPunct="1">
              <a:lnSpc>
                <a:spcPct val="95000"/>
              </a:lnSpc>
              <a:spcBef>
                <a:spcPct val="0"/>
              </a:spcBef>
              <a:spcAft>
                <a:spcPct val="0"/>
              </a:spcAft>
              <a:buClr>
                <a:srgbClr val="DE8F32"/>
              </a:buClr>
              <a:buFont typeface="Arial" charset="0"/>
              <a:buAutoNum type="arabicPeriod"/>
            </a:pPr>
            <a:r>
              <a:rPr lang="zh-TW" altLang="en-US" sz="2400" smtClean="0">
                <a:latin typeface="Helvetica Neue"/>
                <a:ea typeface="新細明體" charset="-120"/>
                <a:cs typeface="Arial" charset="0"/>
                <a:sym typeface="Helvetica Neue"/>
              </a:rPr>
              <a:t>執行階段</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Google Shape;199;p30"/>
          <p:cNvSpPr txBox="1">
            <a:spLocks noGrp="1"/>
          </p:cNvSpPr>
          <p:nvPr>
            <p:ph type="title"/>
          </p:nvPr>
        </p:nvSpPr>
        <p:spPr>
          <a:xfrm>
            <a:off x="133350" y="188913"/>
            <a:ext cx="8842375" cy="654050"/>
          </a:xfrm>
        </p:spPr>
        <p:txBody>
          <a:bodyPr>
            <a:normAutofit fontScale="90000"/>
          </a:bodyPr>
          <a:lstStyle/>
          <a:p>
            <a:pPr eaLnBrk="1" hangingPunct="1">
              <a:spcBef>
                <a:spcPct val="0"/>
              </a:spcBef>
              <a:spcAft>
                <a:spcPct val="0"/>
              </a:spcAft>
              <a:buFont typeface="Helvetica Neue"/>
              <a:buNone/>
            </a:pPr>
            <a:r>
              <a:rPr lang="es-ES" altLang="zh-TW" sz="2700" b="1" smtClean="0">
                <a:latin typeface="新細明體" charset="-120"/>
                <a:ea typeface="新細明體" charset="-120"/>
                <a:cs typeface="Arial" charset="0"/>
                <a:sym typeface="新細明體" charset="-120"/>
              </a:rPr>
              <a:t/>
            </a:r>
            <a:br>
              <a:rPr lang="es-ES" altLang="zh-TW" sz="2700" b="1" smtClean="0">
                <a:latin typeface="新細明體" charset="-120"/>
                <a:ea typeface="新細明體" charset="-120"/>
                <a:cs typeface="Arial" charset="0"/>
                <a:sym typeface="新細明體" charset="-120"/>
              </a:rPr>
            </a:br>
            <a:r>
              <a:rPr lang="es-ES" altLang="zh-TW" sz="2700" b="1" smtClean="0">
                <a:latin typeface="新細明體" charset="-120"/>
                <a:ea typeface="新細明體" charset="-120"/>
                <a:cs typeface="Arial" charset="0"/>
                <a:sym typeface="新細明體" charset="-120"/>
              </a:rPr>
              <a:t>                </a:t>
            </a:r>
            <a:r>
              <a:rPr lang="en-US" altLang="zh-TW" sz="2700" b="1" smtClean="0">
                <a:latin typeface="新細明體" charset="-120"/>
                <a:ea typeface="新細明體" charset="-120"/>
                <a:cs typeface="Arial" charset="0"/>
                <a:sym typeface="新細明體" charset="-120"/>
              </a:rPr>
              <a:t>《</a:t>
            </a:r>
            <a:r>
              <a:rPr lang="zh-TW" altLang="en-US" sz="2700" b="1" smtClean="0">
                <a:latin typeface="新細明體" charset="-120"/>
                <a:ea typeface="新細明體" charset="-120"/>
                <a:cs typeface="Arial" charset="0"/>
                <a:sym typeface="新細明體" charset="-120"/>
              </a:rPr>
              <a:t>主教共融</a:t>
            </a:r>
            <a:r>
              <a:rPr lang="en-US" altLang="zh-TW" sz="2700" b="1" smtClean="0">
                <a:latin typeface="新細明體" charset="-120"/>
                <a:ea typeface="新細明體" charset="-120"/>
                <a:cs typeface="Arial" charset="0"/>
                <a:sym typeface="新細明體" charset="-120"/>
              </a:rPr>
              <a:t>》</a:t>
            </a:r>
            <a:r>
              <a:rPr lang="zh-TW" altLang="en-US" sz="2700" b="1" smtClean="0">
                <a:latin typeface="新細明體" charset="-120"/>
                <a:ea typeface="新細明體" charset="-120"/>
                <a:cs typeface="Arial" charset="0"/>
                <a:sym typeface="新細明體" charset="-120"/>
              </a:rPr>
              <a:t>強調地方階段</a:t>
            </a:r>
          </a:p>
        </p:txBody>
      </p:sp>
      <p:sp>
        <p:nvSpPr>
          <p:cNvPr id="43010" name="Google Shape;200;p30"/>
          <p:cNvSpPr txBox="1">
            <a:spLocks noGrp="1"/>
          </p:cNvSpPr>
          <p:nvPr>
            <p:ph type="body" idx="1"/>
          </p:nvPr>
        </p:nvSpPr>
        <p:spPr>
          <a:xfrm>
            <a:off x="900113" y="1858963"/>
            <a:ext cx="8023225" cy="3021012"/>
          </a:xfrm>
        </p:spPr>
        <p:txBody>
          <a:bodyPr/>
          <a:lstStyle/>
          <a:p>
            <a:pPr eaLnBrk="1" hangingPunct="1">
              <a:lnSpc>
                <a:spcPct val="105000"/>
              </a:lnSpc>
              <a:spcBef>
                <a:spcPct val="0"/>
              </a:spcBef>
              <a:spcAft>
                <a:spcPct val="0"/>
              </a:spcAft>
              <a:buClr>
                <a:srgbClr val="DE8F32"/>
              </a:buClr>
              <a:buFont typeface="Helvetica Neue"/>
              <a:buChar char="●"/>
            </a:pPr>
            <a:r>
              <a:rPr lang="en-US" altLang="zh-TW" sz="2000" smtClean="0">
                <a:solidFill>
                  <a:schemeClr val="tx1"/>
                </a:solidFill>
                <a:latin typeface="新細明體" charset="-120"/>
                <a:ea typeface="新細明體" charset="-120"/>
                <a:cs typeface="Arial" charset="0"/>
                <a:sym typeface="新細明體" charset="-120"/>
              </a:rPr>
              <a:t>6. </a:t>
            </a:r>
            <a:r>
              <a:rPr lang="zh-TW" altLang="en-US" sz="2000" smtClean="0">
                <a:solidFill>
                  <a:schemeClr val="tx1"/>
                </a:solidFill>
                <a:latin typeface="新細明體" charset="-120"/>
                <a:ea typeface="新細明體" charset="-120"/>
                <a:cs typeface="Arial" charset="0"/>
                <a:sym typeface="新細明體" charset="-120"/>
              </a:rPr>
              <a:t>主教會議必須日益成為聆聽天主子民的特定工具。</a:t>
            </a:r>
            <a:endParaRPr lang="zh-TW" altLang="en-US" sz="2000" smtClean="0">
              <a:solidFill>
                <a:schemeClr val="tx1"/>
              </a:solidFill>
              <a:latin typeface="Helvetica Neue"/>
              <a:ea typeface="新細明體" charset="-120"/>
              <a:cs typeface="Arial" charset="0"/>
              <a:sym typeface="Helvetica Neue"/>
            </a:endParaRPr>
          </a:p>
          <a:p>
            <a:pPr eaLnBrk="1" hangingPunct="1">
              <a:lnSpc>
                <a:spcPct val="105000"/>
              </a:lnSpc>
              <a:spcBef>
                <a:spcPct val="0"/>
              </a:spcBef>
              <a:spcAft>
                <a:spcPct val="0"/>
              </a:spcAft>
              <a:buClr>
                <a:srgbClr val="DE8F32"/>
              </a:buClr>
              <a:buFont typeface="Helvetica Neue"/>
              <a:buChar char="●"/>
            </a:pPr>
            <a:r>
              <a:rPr lang="en-US" altLang="zh-TW" sz="2000" smtClean="0">
                <a:solidFill>
                  <a:schemeClr val="tx1"/>
                </a:solidFill>
                <a:latin typeface="新細明體" charset="-120"/>
                <a:ea typeface="新細明體" charset="-120"/>
                <a:cs typeface="Arial" charset="0"/>
                <a:sym typeface="新細明體" charset="-120"/>
              </a:rPr>
              <a:t>7. </a:t>
            </a:r>
            <a:r>
              <a:rPr lang="zh-TW" altLang="en-US" sz="2000" smtClean="0">
                <a:solidFill>
                  <a:schemeClr val="tx1"/>
                </a:solidFill>
                <a:latin typeface="新細明體" charset="-120"/>
                <a:ea typeface="新細明體" charset="-120"/>
                <a:cs typeface="Arial" charset="0"/>
                <a:sym typeface="新細明體" charset="-120"/>
              </a:rPr>
              <a:t>教會的歷史充分證明了諮詢的重要性，以確定主教和教友在有關教會利益的問題上的意見。 因此，即使在籌備總會大會時，特別關注所有地區教會的諮詢也是非常重要的。</a:t>
            </a:r>
            <a:endParaRPr lang="zh-TW" altLang="en-US" sz="2000" smtClean="0">
              <a:solidFill>
                <a:schemeClr val="tx1"/>
              </a:solidFill>
              <a:latin typeface="Helvetica Neue"/>
              <a:ea typeface="新細明體" charset="-120"/>
              <a:cs typeface="Arial" charset="0"/>
              <a:sym typeface="Helvetica Neue"/>
            </a:endParaRPr>
          </a:p>
          <a:p>
            <a:pPr eaLnBrk="1" hangingPunct="1">
              <a:lnSpc>
                <a:spcPct val="105000"/>
              </a:lnSpc>
              <a:spcBef>
                <a:spcPct val="0"/>
              </a:spcBef>
              <a:spcAft>
                <a:spcPct val="0"/>
              </a:spcAft>
              <a:buClr>
                <a:srgbClr val="DE8F32"/>
              </a:buClr>
              <a:buFont typeface="Helvetica Neue"/>
              <a:buChar char="●"/>
            </a:pPr>
            <a:r>
              <a:rPr lang="zh-TW" altLang="en-US" sz="2000" smtClean="0">
                <a:latin typeface="Arial" charset="0"/>
                <a:ea typeface="新細明體" charset="-120"/>
                <a:cs typeface="Arial" charset="0"/>
                <a:sym typeface="新細明體" charset="-120"/>
              </a:rPr>
              <a:t>世界主教代表會議的</a:t>
            </a:r>
            <a:r>
              <a:rPr lang="zh-TW" altLang="en-US" sz="2000" smtClean="0">
                <a:solidFill>
                  <a:schemeClr val="tx1"/>
                </a:solidFill>
                <a:latin typeface="新細明體" charset="-120"/>
                <a:ea typeface="新細明體" charset="-120"/>
                <a:cs typeface="Arial" charset="0"/>
                <a:sym typeface="新細明體" charset="-120"/>
              </a:rPr>
              <a:t>進程不僅有它的出發點，也有它在天主子民中的到達點，聖神通過大會中主教的聚會而賜予的恩寵必然會傾注到他們身上。</a:t>
            </a:r>
            <a:r>
              <a:rPr lang="en-US" altLang="zh-TW" smtClean="0">
                <a:latin typeface="新細明體" charset="-120"/>
                <a:ea typeface="新細明體" charset="-120"/>
                <a:cs typeface="Arial" charset="0"/>
                <a:sym typeface="新細明體" charset="-120"/>
              </a:rPr>
              <a:t>                        </a:t>
            </a:r>
            <a:r>
              <a:rPr lang="zh-TW" altLang="en-US" smtClean="0">
                <a:latin typeface="新細明體" charset="-120"/>
                <a:ea typeface="新細明體" charset="-120"/>
                <a:cs typeface="Arial" charset="0"/>
                <a:sym typeface="新細明體" charset="-120"/>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Google Shape;205;p31"/>
          <p:cNvSpPr txBox="1">
            <a:spLocks noGrp="1"/>
          </p:cNvSpPr>
          <p:nvPr>
            <p:ph type="title"/>
          </p:nvPr>
        </p:nvSpPr>
        <p:spPr>
          <a:xfrm>
            <a:off x="341313" y="333375"/>
            <a:ext cx="8802687" cy="663575"/>
          </a:xfrm>
        </p:spPr>
        <p:txBody>
          <a:bodyPr/>
          <a:lstStyle/>
          <a:p>
            <a:pPr eaLnBrk="1" hangingPunct="1">
              <a:spcBef>
                <a:spcPct val="0"/>
              </a:spcBef>
              <a:spcAft>
                <a:spcPct val="0"/>
              </a:spcAft>
              <a:buFont typeface="Helvetica Neue"/>
              <a:buNone/>
            </a:pPr>
            <a:r>
              <a:rPr lang="en-US" altLang="zh-TW" sz="2400" b="1" smtClean="0">
                <a:solidFill>
                  <a:schemeClr val="accent1"/>
                </a:solidFill>
                <a:latin typeface="Arial" charset="0"/>
                <a:ea typeface="新細明體" charset="-120"/>
                <a:cs typeface="Arial" charset="0"/>
                <a:sym typeface="新細明體" charset="-120"/>
              </a:rPr>
              <a:t>《</a:t>
            </a:r>
            <a:r>
              <a:rPr lang="zh-TW" altLang="en-US" sz="2400" b="1" smtClean="0">
                <a:solidFill>
                  <a:schemeClr val="accent1"/>
                </a:solidFill>
                <a:latin typeface="新細明體" charset="-120"/>
                <a:ea typeface="新細明體" charset="-120"/>
                <a:cs typeface="Arial" charset="0"/>
                <a:sym typeface="新細明體" charset="-120"/>
              </a:rPr>
              <a:t>主教共融</a:t>
            </a:r>
            <a:r>
              <a:rPr lang="en-US" altLang="zh-TW" sz="2400" b="1" smtClean="0">
                <a:solidFill>
                  <a:schemeClr val="accent1"/>
                </a:solidFill>
                <a:latin typeface="Arial" charset="0"/>
                <a:ea typeface="新細明體" charset="-120"/>
                <a:cs typeface="Arial" charset="0"/>
                <a:sym typeface="新細明體" charset="-120"/>
              </a:rPr>
              <a:t>》</a:t>
            </a:r>
            <a:r>
              <a:rPr lang="zh-TW" altLang="en-US" sz="2400" b="1" smtClean="0">
                <a:solidFill>
                  <a:schemeClr val="accent1"/>
                </a:solidFill>
                <a:latin typeface="新細明體" charset="-120"/>
                <a:ea typeface="新細明體" charset="-120"/>
                <a:cs typeface="Arial" charset="0"/>
                <a:sym typeface="新細明體" charset="-120"/>
              </a:rPr>
              <a:t>強調地方階段</a:t>
            </a:r>
          </a:p>
        </p:txBody>
      </p:sp>
      <p:sp>
        <p:nvSpPr>
          <p:cNvPr id="45058" name="Google Shape;206;p31"/>
          <p:cNvSpPr txBox="1">
            <a:spLocks noGrp="1"/>
          </p:cNvSpPr>
          <p:nvPr>
            <p:ph type="body" idx="1"/>
          </p:nvPr>
        </p:nvSpPr>
        <p:spPr>
          <a:xfrm>
            <a:off x="311150" y="996950"/>
            <a:ext cx="8521700" cy="3416300"/>
          </a:xfrm>
        </p:spPr>
        <p:txBody>
          <a:bodyPr anchor="ctr"/>
          <a:lstStyle/>
          <a:p>
            <a:pPr eaLnBrk="1" hangingPunct="1">
              <a:lnSpc>
                <a:spcPct val="105000"/>
              </a:lnSpc>
              <a:spcBef>
                <a:spcPct val="0"/>
              </a:spcBef>
              <a:spcAft>
                <a:spcPct val="0"/>
              </a:spcAft>
              <a:buClr>
                <a:srgbClr val="DE8F32"/>
              </a:buClr>
              <a:buFont typeface="Helvetica Neue"/>
              <a:buChar char="●"/>
            </a:pPr>
            <a:r>
              <a:rPr lang="zh-TW" altLang="en-US" sz="3600" smtClean="0">
                <a:solidFill>
                  <a:schemeClr val="accent1"/>
                </a:solidFill>
                <a:latin typeface="新細明體" charset="-120"/>
                <a:ea typeface="新細明體" charset="-120"/>
                <a:cs typeface="Arial" charset="0"/>
                <a:sym typeface="新細明體" charset="-120"/>
              </a:rPr>
              <a:t>第 </a:t>
            </a:r>
            <a:r>
              <a:rPr lang="en-US" altLang="zh-TW" sz="3600" smtClean="0">
                <a:solidFill>
                  <a:schemeClr val="accent1"/>
                </a:solidFill>
                <a:latin typeface="新細明體" charset="-120"/>
                <a:ea typeface="新細明體" charset="-120"/>
                <a:cs typeface="Arial" charset="0"/>
                <a:sym typeface="新細明體" charset="-120"/>
              </a:rPr>
              <a:t>6 </a:t>
            </a:r>
            <a:r>
              <a:rPr lang="zh-TW" altLang="en-US" sz="3600" smtClean="0">
                <a:solidFill>
                  <a:schemeClr val="accent1"/>
                </a:solidFill>
                <a:latin typeface="新細明體" charset="-120"/>
                <a:ea typeface="新細明體" charset="-120"/>
                <a:cs typeface="Arial" charset="0"/>
                <a:sym typeface="新細明體" charset="-120"/>
              </a:rPr>
              <a:t>條：天主子民的諮詢</a:t>
            </a:r>
            <a:r>
              <a:rPr lang="en-US" altLang="zh-TW" sz="3600" smtClean="0">
                <a:solidFill>
                  <a:schemeClr val="accent1"/>
                </a:solidFill>
                <a:latin typeface="新細明體" charset="-120"/>
                <a:ea typeface="新細明體" charset="-120"/>
                <a:cs typeface="Arial" charset="0"/>
                <a:sym typeface="新細明體" charset="-120"/>
              </a:rPr>
              <a:t/>
            </a:r>
            <a:br>
              <a:rPr lang="en-US" altLang="zh-TW" sz="3600" smtClean="0">
                <a:solidFill>
                  <a:schemeClr val="accent1"/>
                </a:solidFill>
                <a:latin typeface="新細明體" charset="-120"/>
                <a:ea typeface="新細明體" charset="-120"/>
                <a:cs typeface="Arial" charset="0"/>
                <a:sym typeface="新細明體" charset="-120"/>
              </a:rPr>
            </a:br>
            <a:r>
              <a:rPr lang="en-US" altLang="zh-TW" sz="3200" smtClean="0">
                <a:solidFill>
                  <a:schemeClr val="accent1"/>
                </a:solidFill>
                <a:latin typeface="新細明體" charset="-120"/>
                <a:ea typeface="新細明體" charset="-120"/>
                <a:cs typeface="Arial" charset="0"/>
                <a:sym typeface="新細明體" charset="-120"/>
              </a:rPr>
              <a:t>§ 1.</a:t>
            </a:r>
            <a:r>
              <a:rPr lang="zh-TW" altLang="en-US" sz="3200" smtClean="0">
                <a:solidFill>
                  <a:schemeClr val="accent1"/>
                </a:solidFill>
                <a:latin typeface="新細明體" charset="-120"/>
                <a:ea typeface="新細明體" charset="-120"/>
                <a:cs typeface="Arial" charset="0"/>
                <a:sym typeface="新細明體" charset="-120"/>
              </a:rPr>
              <a:t>諮詢天主子民，是在地區教會進行</a:t>
            </a:r>
            <a:r>
              <a:rPr lang="es-ES" altLang="zh-TW" sz="3200" smtClean="0">
                <a:solidFill>
                  <a:schemeClr val="accent1"/>
                </a:solidFill>
                <a:latin typeface="新細明體" charset="-120"/>
                <a:ea typeface="新細明體" charset="-120"/>
                <a:cs typeface="Arial" charset="0"/>
                <a:sym typeface="新細明體" charset="-120"/>
              </a:rPr>
              <a:t>[…]</a:t>
            </a:r>
            <a:endParaRPr lang="zh-TW" altLang="en-US" sz="3200" smtClean="0">
              <a:solidFill>
                <a:schemeClr val="accent1"/>
              </a:solidFill>
              <a:latin typeface="Helvetica Neue"/>
              <a:ea typeface="新細明體" charset="-120"/>
              <a:cs typeface="Arial" charset="0"/>
              <a:sym typeface="Helvetica Neue"/>
            </a:endParaRPr>
          </a:p>
          <a:p>
            <a:pPr marL="609600" lvl="1" indent="0" eaLnBrk="1" hangingPunct="1">
              <a:lnSpc>
                <a:spcPct val="105000"/>
              </a:lnSpc>
              <a:spcBef>
                <a:spcPct val="0"/>
              </a:spcBef>
              <a:spcAft>
                <a:spcPct val="0"/>
              </a:spcAft>
              <a:buClr>
                <a:srgbClr val="DE8F32"/>
              </a:buClr>
              <a:buFont typeface="Helvetica Neue"/>
              <a:buNone/>
            </a:pPr>
            <a:r>
              <a:rPr lang="zh-TW" altLang="en-US" sz="3200" smtClean="0">
                <a:solidFill>
                  <a:schemeClr val="accent1"/>
                </a:solidFill>
                <a:latin typeface="新細明體" charset="-120"/>
                <a:ea typeface="新細明體" charset="-120"/>
                <a:cs typeface="Arial" charset="0"/>
                <a:sym typeface="新細明體" charset="-120"/>
              </a:rPr>
              <a:t>在各地區教會中，教區主教透過法典允許的組織，並包括其它他們認為適合的方式，來進行諮詢。</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Google Shape;211;p32"/>
          <p:cNvPicPr preferRelativeResize="0">
            <a:picLocks noChangeAspect="1" noChangeArrowheads="1"/>
          </p:cNvPicPr>
          <p:nvPr/>
        </p:nvPicPr>
        <p:blipFill>
          <a:blip r:embed="rId3"/>
          <a:srcRect t="11395" b="14650"/>
          <a:stretch>
            <a:fillRect/>
          </a:stretch>
        </p:blipFill>
        <p:spPr bwMode="auto">
          <a:xfrm>
            <a:off x="4813300" y="512763"/>
            <a:ext cx="3609975" cy="4060825"/>
          </a:xfrm>
          <a:prstGeom prst="rect">
            <a:avLst/>
          </a:prstGeom>
          <a:noFill/>
          <a:ln w="9525">
            <a:noFill/>
            <a:miter lim="800000"/>
            <a:headEnd/>
            <a:tailEnd/>
          </a:ln>
        </p:spPr>
      </p:pic>
      <p:sp>
        <p:nvSpPr>
          <p:cNvPr id="47106" name="Google Shape;212;p32"/>
          <p:cNvSpPr txBox="1">
            <a:spLocks noGrp="1"/>
          </p:cNvSpPr>
          <p:nvPr>
            <p:ph type="title"/>
          </p:nvPr>
        </p:nvSpPr>
        <p:spPr>
          <a:xfrm>
            <a:off x="280988" y="161925"/>
            <a:ext cx="4330700" cy="458788"/>
          </a:xfrm>
        </p:spPr>
        <p:txBody>
          <a:bodyPr>
            <a:normAutofit fontScale="90000"/>
          </a:bodyPr>
          <a:lstStyle/>
          <a:p>
            <a:pPr algn="ctr" eaLnBrk="1" hangingPunct="1">
              <a:spcBef>
                <a:spcPct val="0"/>
              </a:spcBef>
              <a:spcAft>
                <a:spcPct val="0"/>
              </a:spcAft>
              <a:buSzPct val="44000"/>
              <a:buFont typeface="Arial" charset="0"/>
              <a:buNone/>
            </a:pPr>
            <a:r>
              <a:rPr lang="es-ES" altLang="zh-TW" sz="1700" b="1" smtClean="0">
                <a:latin typeface="新細明體" charset="-120"/>
                <a:ea typeface="新細明體" charset="-120"/>
                <a:cs typeface="Arial" charset="0"/>
                <a:sym typeface="新細明體" charset="-120"/>
              </a:rPr>
              <a:t/>
            </a:r>
            <a:br>
              <a:rPr lang="es-ES" altLang="zh-TW" sz="1700" b="1" smtClean="0">
                <a:latin typeface="新細明體" charset="-120"/>
                <a:ea typeface="新細明體" charset="-120"/>
                <a:cs typeface="Arial" charset="0"/>
                <a:sym typeface="新細明體" charset="-120"/>
              </a:rPr>
            </a:br>
            <a:r>
              <a:rPr lang="zh-TW" altLang="en-US" sz="1800" b="1" smtClean="0">
                <a:solidFill>
                  <a:schemeClr val="accent1"/>
                </a:solidFill>
                <a:latin typeface="新細明體" charset="-120"/>
                <a:ea typeface="新細明體" charset="-120"/>
                <a:cs typeface="Arial" charset="0"/>
                <a:sym typeface="新細明體" charset="-120"/>
              </a:rPr>
              <a:t>同道偕行的基本問題</a:t>
            </a:r>
          </a:p>
        </p:txBody>
      </p:sp>
      <p:sp>
        <p:nvSpPr>
          <p:cNvPr id="47107" name="Google Shape;213;p32"/>
          <p:cNvSpPr txBox="1">
            <a:spLocks noGrp="1"/>
          </p:cNvSpPr>
          <p:nvPr>
            <p:ph type="body" idx="2"/>
          </p:nvPr>
        </p:nvSpPr>
        <p:spPr>
          <a:xfrm>
            <a:off x="280988" y="1036638"/>
            <a:ext cx="4446587" cy="1303337"/>
          </a:xfrm>
        </p:spPr>
        <p:txBody>
          <a:bodyPr>
            <a:normAutofit fontScale="92500" lnSpcReduction="20000"/>
          </a:bodyPr>
          <a:lstStyle/>
          <a:p>
            <a:pPr marL="0" indent="0" algn="just" eaLnBrk="1" hangingPunct="1">
              <a:lnSpc>
                <a:spcPct val="95000"/>
              </a:lnSpc>
              <a:spcBef>
                <a:spcPct val="0"/>
              </a:spcBef>
              <a:spcAft>
                <a:spcPct val="0"/>
              </a:spcAft>
              <a:buClr>
                <a:srgbClr val="000000"/>
              </a:buClr>
              <a:buSzPct val="85000"/>
              <a:buFont typeface="Helvetica Neue"/>
              <a:buNone/>
            </a:pPr>
            <a:r>
              <a:rPr lang="zh-TW" altLang="zh-TW" sz="1600" smtClean="0">
                <a:solidFill>
                  <a:schemeClr val="accent1"/>
                </a:solidFill>
                <a:ea typeface="新細明體" charset="-120"/>
                <a:cs typeface="Arial" charset="0"/>
              </a:rPr>
              <a:t>此時會出現一個基本的問題來引領我們：今天在不同層次上進行的「共同歷程」（從地方教會的層面到普世教會的層面），怎樣讓教會能以符合天主託付給教會的使命來宣揚福音；為能成為一個共議性的教會，聖神又是呼籲我們採取怎樣的行動呢？</a:t>
            </a:r>
            <a:endParaRPr lang="en-US" altLang="zh-TW" sz="1600" smtClean="0">
              <a:solidFill>
                <a:schemeClr val="accent1"/>
              </a:solidFill>
              <a:ea typeface="新細明體" charset="-120"/>
              <a:cs typeface="Arial" charset="0"/>
            </a:endParaRPr>
          </a:p>
          <a:p>
            <a:pPr marL="0" indent="0" algn="r" eaLnBrk="1" hangingPunct="1">
              <a:lnSpc>
                <a:spcPct val="95000"/>
              </a:lnSpc>
              <a:spcBef>
                <a:spcPct val="0"/>
              </a:spcBef>
              <a:spcAft>
                <a:spcPct val="0"/>
              </a:spcAft>
              <a:buClr>
                <a:srgbClr val="000000"/>
              </a:buClr>
              <a:buSzPct val="85000"/>
              <a:buFont typeface="Helvetica Neue"/>
              <a:buNone/>
            </a:pPr>
            <a:r>
              <a:rPr lang="en-US" altLang="zh-TW" sz="1600" smtClean="0">
                <a:solidFill>
                  <a:schemeClr val="accent1"/>
                </a:solidFill>
                <a:latin typeface="新細明體" charset="-120"/>
                <a:ea typeface="新細明體" charset="-120"/>
                <a:cs typeface="Arial" charset="0"/>
                <a:sym typeface="新細明體" charset="-120"/>
              </a:rPr>
              <a:t>《</a:t>
            </a:r>
            <a:r>
              <a:rPr lang="zh-TW" altLang="en-US" sz="1600" smtClean="0">
                <a:solidFill>
                  <a:schemeClr val="accent1"/>
                </a:solidFill>
                <a:latin typeface="新細明體" charset="-120"/>
                <a:ea typeface="新細明體" charset="-120"/>
                <a:cs typeface="Arial" charset="0"/>
                <a:sym typeface="新細明體" charset="-120"/>
              </a:rPr>
              <a:t>準備文件</a:t>
            </a:r>
            <a:r>
              <a:rPr lang="en-US" altLang="zh-TW" sz="1600" smtClean="0">
                <a:solidFill>
                  <a:schemeClr val="accent1"/>
                </a:solidFill>
                <a:latin typeface="新細明體" charset="-120"/>
                <a:ea typeface="新細明體" charset="-120"/>
                <a:cs typeface="Arial" charset="0"/>
                <a:sym typeface="新細明體" charset="-120"/>
              </a:rPr>
              <a:t>》</a:t>
            </a:r>
            <a:r>
              <a:rPr lang="zh-TW" altLang="en-US" sz="1600" smtClean="0">
                <a:solidFill>
                  <a:schemeClr val="accent1"/>
                </a:solidFill>
                <a:latin typeface="新細明體" charset="-120"/>
                <a:ea typeface="新細明體" charset="-120"/>
                <a:cs typeface="Arial" charset="0"/>
                <a:sym typeface="新細明體" charset="-120"/>
              </a:rPr>
              <a:t>，</a:t>
            </a:r>
            <a:r>
              <a:rPr lang="en-US" altLang="zh-TW" sz="1600" smtClean="0">
                <a:solidFill>
                  <a:schemeClr val="accent1"/>
                </a:solidFill>
                <a:latin typeface="新細明體" charset="-120"/>
                <a:ea typeface="新細明體" charset="-120"/>
                <a:cs typeface="Arial" charset="0"/>
                <a:sym typeface="新細明體" charset="-120"/>
              </a:rPr>
              <a:t>2</a:t>
            </a:r>
          </a:p>
        </p:txBody>
      </p:sp>
      <p:sp>
        <p:nvSpPr>
          <p:cNvPr id="47108" name="Google Shape;214;p32"/>
          <p:cNvSpPr>
            <a:spLocks noGrp="1"/>
          </p:cNvSpPr>
          <p:nvPr>
            <p:ph type="sldNum" sz="quarter" idx="10"/>
          </p:nvPr>
        </p:nvSpPr>
        <p:spPr>
          <a:noFill/>
        </p:spPr>
        <p:txBody>
          <a:bodyPr/>
          <a:lstStyle/>
          <a:p>
            <a:fld id="{6C6BC2F6-3CAC-48A5-8A1D-198CA5401EF4}" type="slidenum">
              <a:rPr lang="es-ES" altLang="zh-TW" smtClean="0"/>
              <a:pPr/>
              <a:t>14</a:t>
            </a:fld>
            <a:endParaRPr lang="zh-TW" altLang="zh-TW" smtClean="0"/>
          </a:p>
        </p:txBody>
      </p:sp>
      <p:sp>
        <p:nvSpPr>
          <p:cNvPr id="47109" name="Google Shape;215;p32"/>
          <p:cNvSpPr txBox="1">
            <a:spLocks noChangeArrowheads="1"/>
          </p:cNvSpPr>
          <p:nvPr/>
        </p:nvSpPr>
        <p:spPr bwMode="auto">
          <a:xfrm>
            <a:off x="273050" y="2611438"/>
            <a:ext cx="4330700" cy="455612"/>
          </a:xfrm>
          <a:prstGeom prst="rect">
            <a:avLst/>
          </a:prstGeom>
          <a:noFill/>
          <a:ln w="9525">
            <a:noFill/>
            <a:miter lim="800000"/>
            <a:headEnd/>
            <a:tailEnd/>
          </a:ln>
        </p:spPr>
        <p:txBody>
          <a:bodyPr lIns="91425" tIns="91425" rIns="91425" bIns="91425"/>
          <a:lstStyle/>
          <a:p>
            <a:pPr algn="ctr">
              <a:buClr>
                <a:srgbClr val="000000"/>
              </a:buClr>
              <a:buSzPts val="800"/>
              <a:buFont typeface="Arial" charset="0"/>
              <a:buNone/>
            </a:pPr>
            <a:endParaRPr kumimoji="0" lang="es-ES" altLang="zh-TW" sz="1900" b="1">
              <a:solidFill>
                <a:schemeClr val="tx1"/>
              </a:solidFill>
              <a:latin typeface="新細明體" charset="-120"/>
              <a:ea typeface="新細明體" charset="-120"/>
              <a:sym typeface="新細明體" charset="-120"/>
            </a:endParaRPr>
          </a:p>
          <a:p>
            <a:pPr algn="ctr">
              <a:buClr>
                <a:srgbClr val="000000"/>
              </a:buClr>
              <a:buSzPts val="800"/>
              <a:buFont typeface="Arial" charset="0"/>
              <a:buNone/>
            </a:pPr>
            <a:r>
              <a:rPr kumimoji="0" lang="zh-TW" altLang="en-US" sz="1800" b="1">
                <a:solidFill>
                  <a:schemeClr val="accent1"/>
                </a:solidFill>
                <a:latin typeface="新細明體" charset="-120"/>
                <a:ea typeface="新細明體" charset="-120"/>
                <a:sym typeface="新細明體" charset="-120"/>
              </a:rPr>
              <a:t>諮詢天主子民的基本問題</a:t>
            </a:r>
          </a:p>
        </p:txBody>
      </p:sp>
      <p:sp>
        <p:nvSpPr>
          <p:cNvPr id="47110" name="Google Shape;216;p32"/>
          <p:cNvSpPr txBox="1">
            <a:spLocks noChangeArrowheads="1"/>
          </p:cNvSpPr>
          <p:nvPr/>
        </p:nvSpPr>
        <p:spPr bwMode="auto">
          <a:xfrm>
            <a:off x="330200" y="3335338"/>
            <a:ext cx="4416425" cy="1293812"/>
          </a:xfrm>
          <a:prstGeom prst="rect">
            <a:avLst/>
          </a:prstGeom>
          <a:noFill/>
          <a:ln w="9525">
            <a:noFill/>
            <a:miter lim="800000"/>
            <a:headEnd/>
            <a:tailEnd/>
          </a:ln>
        </p:spPr>
        <p:txBody>
          <a:bodyPr lIns="91425" tIns="91425" rIns="91425" bIns="91425" anchor="ctr"/>
          <a:lstStyle/>
          <a:p>
            <a:pPr marL="152400" algn="just">
              <a:lnSpc>
                <a:spcPct val="95000"/>
              </a:lnSpc>
              <a:buClr>
                <a:srgbClr val="DE8F32"/>
              </a:buClr>
              <a:buSzPts val="1200"/>
              <a:buFont typeface="Helvetica Neue"/>
              <a:buNone/>
            </a:pPr>
            <a:endParaRPr kumimoji="0" lang="es-ES" altLang="zh-TW" sz="1200" i="1">
              <a:latin typeface="新細明體" charset="-120"/>
              <a:ea typeface="新細明體" charset="-120"/>
              <a:sym typeface="新細明體" charset="-120"/>
            </a:endParaRPr>
          </a:p>
          <a:p>
            <a:pPr marL="152400" algn="just">
              <a:lnSpc>
                <a:spcPct val="95000"/>
              </a:lnSpc>
              <a:buClr>
                <a:srgbClr val="DE8F32"/>
              </a:buClr>
              <a:buSzPts val="1200"/>
              <a:buFont typeface="Arial" charset="0"/>
              <a:buNone/>
            </a:pPr>
            <a:r>
              <a:rPr kumimoji="0" lang="zh-TW" altLang="zh-TW" sz="1600">
                <a:solidFill>
                  <a:schemeClr val="accent1"/>
                </a:solidFill>
                <a:ea typeface="新細明體" charset="-120"/>
              </a:rPr>
              <a:t>一個共議性的教會，在「一路同行」宣揚福音時：這「一路同行」今天如何在你的地區教會中實現？聖神用什麼步驟邀請我們參與，才能在我們的「一路同行」中成長？</a:t>
            </a:r>
            <a:endParaRPr kumimoji="0" lang="en-US" altLang="zh-TW" sz="1600">
              <a:solidFill>
                <a:schemeClr val="accent1"/>
              </a:solidFill>
              <a:ea typeface="新細明體" charset="-120"/>
            </a:endParaRPr>
          </a:p>
          <a:p>
            <a:pPr marL="152400" algn="r">
              <a:lnSpc>
                <a:spcPct val="95000"/>
              </a:lnSpc>
              <a:buClr>
                <a:srgbClr val="DE8F32"/>
              </a:buClr>
              <a:buSzPts val="1200"/>
              <a:buFont typeface="Arial" charset="0"/>
              <a:buNone/>
            </a:pPr>
            <a:r>
              <a:rPr kumimoji="0" lang="en-US" altLang="zh-TW">
                <a:solidFill>
                  <a:schemeClr val="accent1"/>
                </a:solidFill>
                <a:latin typeface="新細明體" charset="-120"/>
                <a:ea typeface="新細明體" charset="-120"/>
                <a:sym typeface="新細明體" charset="-120"/>
              </a:rPr>
              <a:t>《</a:t>
            </a:r>
            <a:r>
              <a:rPr kumimoji="0" lang="zh-TW" altLang="en-US">
                <a:solidFill>
                  <a:schemeClr val="accent1"/>
                </a:solidFill>
                <a:latin typeface="新細明體" charset="-120"/>
                <a:ea typeface="新細明體" charset="-120"/>
                <a:sym typeface="新細明體" charset="-120"/>
              </a:rPr>
              <a:t>準備文件</a:t>
            </a:r>
            <a:r>
              <a:rPr kumimoji="0" lang="en-US" altLang="zh-TW">
                <a:solidFill>
                  <a:schemeClr val="accent1"/>
                </a:solidFill>
                <a:latin typeface="新細明體" charset="-120"/>
                <a:ea typeface="新細明體" charset="-120"/>
                <a:sym typeface="新細明體" charset="-120"/>
              </a:rPr>
              <a:t>》</a:t>
            </a:r>
            <a:r>
              <a:rPr kumimoji="0" lang="zh-TW" altLang="en-US">
                <a:solidFill>
                  <a:schemeClr val="accent1"/>
                </a:solidFill>
                <a:latin typeface="新細明體" charset="-120"/>
                <a:ea typeface="新細明體" charset="-120"/>
                <a:sym typeface="新細明體" charset="-120"/>
              </a:rPr>
              <a:t>，</a:t>
            </a:r>
            <a:r>
              <a:rPr kumimoji="0" lang="en-US" altLang="zh-TW">
                <a:solidFill>
                  <a:schemeClr val="accent1"/>
                </a:solidFill>
                <a:latin typeface="新細明體" charset="-120"/>
                <a:ea typeface="新細明體" charset="-120"/>
                <a:sym typeface="新細明體" charset="-120"/>
              </a:rPr>
              <a:t>26</a:t>
            </a:r>
            <a:endParaRPr kumimoji="0" lang="zh-TW" altLang="zh-TW">
              <a:solidFill>
                <a:schemeClr val="accent1"/>
              </a:solidFill>
              <a:latin typeface="新細明體" charset="-120"/>
              <a:ea typeface="新細明體" charset="-120"/>
              <a:sym typeface="新細明體" charset="-12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Google Shape;221;p33"/>
          <p:cNvPicPr preferRelativeResize="0">
            <a:picLocks noChangeAspect="1" noChangeArrowheads="1"/>
          </p:cNvPicPr>
          <p:nvPr/>
        </p:nvPicPr>
        <p:blipFill>
          <a:blip r:embed="rId3"/>
          <a:srcRect l="29338" t="37563" b="21693"/>
          <a:stretch>
            <a:fillRect/>
          </a:stretch>
        </p:blipFill>
        <p:spPr bwMode="auto">
          <a:xfrm>
            <a:off x="153988" y="3459163"/>
            <a:ext cx="2081212" cy="1533525"/>
          </a:xfrm>
          <a:prstGeom prst="rect">
            <a:avLst/>
          </a:prstGeom>
          <a:noFill/>
          <a:ln w="9525">
            <a:noFill/>
            <a:miter lim="800000"/>
            <a:headEnd/>
            <a:tailEnd/>
          </a:ln>
        </p:spPr>
      </p:pic>
      <p:pic>
        <p:nvPicPr>
          <p:cNvPr id="49154" name="Google Shape;222;p33"/>
          <p:cNvPicPr preferRelativeResize="0">
            <a:picLocks noChangeAspect="1" noChangeArrowheads="1"/>
          </p:cNvPicPr>
          <p:nvPr/>
        </p:nvPicPr>
        <p:blipFill>
          <a:blip r:embed="rId4"/>
          <a:srcRect r="11015"/>
          <a:stretch>
            <a:fillRect/>
          </a:stretch>
        </p:blipFill>
        <p:spPr bwMode="auto">
          <a:xfrm>
            <a:off x="2311400" y="3459163"/>
            <a:ext cx="2081213" cy="1533525"/>
          </a:xfrm>
          <a:prstGeom prst="rect">
            <a:avLst/>
          </a:prstGeom>
          <a:noFill/>
          <a:ln w="9525">
            <a:noFill/>
            <a:miter lim="800000"/>
            <a:headEnd/>
            <a:tailEnd/>
          </a:ln>
        </p:spPr>
      </p:pic>
      <p:pic>
        <p:nvPicPr>
          <p:cNvPr id="49155" name="Google Shape;223;p33"/>
          <p:cNvPicPr preferRelativeResize="0">
            <a:picLocks noChangeAspect="1" noChangeArrowheads="1"/>
          </p:cNvPicPr>
          <p:nvPr/>
        </p:nvPicPr>
        <p:blipFill>
          <a:blip r:embed="rId5"/>
          <a:srcRect l="13156"/>
          <a:stretch>
            <a:fillRect/>
          </a:stretch>
        </p:blipFill>
        <p:spPr bwMode="auto">
          <a:xfrm>
            <a:off x="153988" y="134938"/>
            <a:ext cx="4238625" cy="3175000"/>
          </a:xfrm>
          <a:prstGeom prst="rect">
            <a:avLst/>
          </a:prstGeom>
          <a:noFill/>
          <a:ln w="9525">
            <a:noFill/>
            <a:miter lim="800000"/>
            <a:headEnd/>
            <a:tailEnd/>
          </a:ln>
        </p:spPr>
      </p:pic>
      <p:pic>
        <p:nvPicPr>
          <p:cNvPr id="49156" name="Google Shape;224;p33"/>
          <p:cNvPicPr preferRelativeResize="0">
            <a:picLocks noChangeAspect="1" noChangeArrowheads="1"/>
          </p:cNvPicPr>
          <p:nvPr/>
        </p:nvPicPr>
        <p:blipFill>
          <a:blip r:embed="rId6"/>
          <a:srcRect l="22868" r="17715"/>
          <a:stretch>
            <a:fillRect/>
          </a:stretch>
        </p:blipFill>
        <p:spPr bwMode="auto">
          <a:xfrm>
            <a:off x="4545013" y="0"/>
            <a:ext cx="4598987" cy="5143500"/>
          </a:xfrm>
          <a:prstGeom prst="rect">
            <a:avLst/>
          </a:prstGeom>
          <a:noFill/>
          <a:ln w="9525">
            <a:noFill/>
            <a:miter lim="800000"/>
            <a:headEnd/>
            <a:tailEnd/>
          </a:ln>
        </p:spPr>
      </p:pic>
      <p:sp>
        <p:nvSpPr>
          <p:cNvPr id="49157" name="Google Shape;225;p33"/>
          <p:cNvSpPr txBox="1">
            <a:spLocks noGrp="1"/>
          </p:cNvSpPr>
          <p:nvPr>
            <p:ph type="body" idx="1"/>
          </p:nvPr>
        </p:nvSpPr>
        <p:spPr>
          <a:xfrm>
            <a:off x="4411663" y="1195388"/>
            <a:ext cx="4745037" cy="2493962"/>
          </a:xfrm>
          <a:solidFill>
            <a:schemeClr val="bg1"/>
          </a:solidFill>
        </p:spPr>
        <p:txBody>
          <a:bodyPr>
            <a:normAutofit lnSpcReduction="10000"/>
          </a:bodyPr>
          <a:lstStyle/>
          <a:p>
            <a:pPr marL="152400" indent="0" algn="just" eaLnBrk="1" hangingPunct="1">
              <a:spcBef>
                <a:spcPct val="0"/>
              </a:spcBef>
              <a:spcAft>
                <a:spcPct val="0"/>
              </a:spcAft>
              <a:buClr>
                <a:srgbClr val="DE8F32"/>
              </a:buClr>
              <a:buFont typeface="Helvetica Neue"/>
              <a:buNone/>
            </a:pPr>
            <a:endParaRPr lang="es-ES" altLang="zh-TW" sz="1800" smtClean="0">
              <a:solidFill>
                <a:schemeClr val="accent1"/>
              </a:solidFill>
              <a:latin typeface="新細明體" charset="-120"/>
              <a:ea typeface="新細明體" charset="-120"/>
              <a:cs typeface="Arial" charset="0"/>
              <a:sym typeface="新細明體" charset="-120"/>
            </a:endParaRPr>
          </a:p>
          <a:p>
            <a:pPr marL="152400" indent="0" algn="just" eaLnBrk="1" hangingPunct="1">
              <a:spcBef>
                <a:spcPct val="0"/>
              </a:spcBef>
              <a:spcAft>
                <a:spcPct val="0"/>
              </a:spcAft>
              <a:buClr>
                <a:srgbClr val="DE8F32"/>
              </a:buClr>
              <a:buFont typeface="Helvetica Neue"/>
              <a:buNone/>
            </a:pPr>
            <a:r>
              <a:rPr lang="zh-TW" altLang="en-US" sz="1800" smtClean="0">
                <a:solidFill>
                  <a:schemeClr val="accent1"/>
                </a:solidFill>
                <a:ea typeface="新細明體" charset="-120"/>
                <a:cs typeface="Arial" charset="0"/>
              </a:rPr>
              <a:t>「</a:t>
            </a:r>
            <a:r>
              <a:rPr lang="zh-TW" altLang="zh-TW" sz="1800" smtClean="0">
                <a:solidFill>
                  <a:schemeClr val="accent1"/>
                </a:solidFill>
                <a:ea typeface="新細明體" charset="-120"/>
                <a:cs typeface="Arial" charset="0"/>
              </a:rPr>
              <a:t>這次世界主教代表會議的目的，</a:t>
            </a:r>
            <a:r>
              <a:rPr lang="zh-TW" altLang="en-US" sz="1800" smtClean="0">
                <a:solidFill>
                  <a:schemeClr val="accent1"/>
                </a:solidFill>
                <a:ea typeface="新細明體" charset="-120"/>
                <a:cs typeface="Arial" charset="0"/>
              </a:rPr>
              <a:t>即這次諮詢會議的目的，</a:t>
            </a:r>
            <a:r>
              <a:rPr lang="zh-TW" altLang="zh-TW" sz="1800" smtClean="0">
                <a:solidFill>
                  <a:schemeClr val="accent1"/>
                </a:solidFill>
                <a:ea typeface="新細明體" charset="-120"/>
                <a:cs typeface="Arial" charset="0"/>
              </a:rPr>
              <a:t>並不在於產出文件，而是為了種下夢想，引發先知職務和遠景，使人們的希望得以生長繁茂，激發信任，包紮傷口，一起編織關係網絡，喚醒希望的黎明，互相學習，並喚起一份機敏，以啟發心靈、溫暖人心，助我們一臂之力。</a:t>
            </a:r>
            <a:r>
              <a:rPr lang="zh-TW" altLang="en-US" sz="1800" smtClean="0">
                <a:solidFill>
                  <a:schemeClr val="accent1"/>
                </a:solidFill>
                <a:ea typeface="新細明體" charset="-120"/>
                <a:cs typeface="Arial" charset="0"/>
              </a:rPr>
              <a:t>」 </a:t>
            </a:r>
            <a:r>
              <a:rPr lang="en-US" altLang="zh-TW" smtClean="0">
                <a:solidFill>
                  <a:schemeClr val="accent1"/>
                </a:solidFill>
                <a:latin typeface="新細明體" charset="-120"/>
                <a:ea typeface="新細明體" charset="-120"/>
                <a:cs typeface="Arial" charset="0"/>
                <a:sym typeface="新細明體" charset="-120"/>
              </a:rPr>
              <a:t>《</a:t>
            </a:r>
            <a:r>
              <a:rPr lang="zh-TW" altLang="en-US" smtClean="0">
                <a:solidFill>
                  <a:schemeClr val="accent1"/>
                </a:solidFill>
                <a:latin typeface="新細明體" charset="-120"/>
                <a:ea typeface="新細明體" charset="-120"/>
                <a:cs typeface="Arial" charset="0"/>
                <a:sym typeface="新細明體" charset="-120"/>
              </a:rPr>
              <a:t>準備文件</a:t>
            </a:r>
            <a:r>
              <a:rPr lang="en-US" altLang="zh-TW" smtClean="0">
                <a:solidFill>
                  <a:schemeClr val="accent1"/>
                </a:solidFill>
                <a:latin typeface="新細明體" charset="-120"/>
                <a:ea typeface="新細明體" charset="-120"/>
                <a:cs typeface="Arial" charset="0"/>
                <a:sym typeface="新細明體" charset="-120"/>
              </a:rPr>
              <a:t>》</a:t>
            </a:r>
            <a:r>
              <a:rPr lang="zh-TW" altLang="en-US" smtClean="0">
                <a:solidFill>
                  <a:schemeClr val="accent1"/>
                </a:solidFill>
                <a:latin typeface="新細明體" charset="-120"/>
                <a:ea typeface="新細明體" charset="-120"/>
                <a:cs typeface="Arial" charset="0"/>
                <a:sym typeface="新細明體" charset="-120"/>
              </a:rPr>
              <a:t>，</a:t>
            </a:r>
            <a:r>
              <a:rPr lang="en-US" altLang="zh-TW" smtClean="0">
                <a:solidFill>
                  <a:schemeClr val="accent1"/>
                </a:solidFill>
                <a:latin typeface="新細明體" charset="-120"/>
                <a:ea typeface="新細明體" charset="-120"/>
                <a:cs typeface="Arial" charset="0"/>
                <a:sym typeface="新細明體" charset="-120"/>
              </a:rPr>
              <a:t>32</a:t>
            </a:r>
            <a:endParaRPr lang="zh-TW" altLang="en-US" sz="1800" smtClean="0">
              <a:solidFill>
                <a:schemeClr val="accent1"/>
              </a:solidFill>
              <a:ea typeface="新細明體" charset="-120"/>
              <a:cs typeface="Arial" charset="0"/>
            </a:endParaRPr>
          </a:p>
          <a:p>
            <a:pPr marL="152400" indent="0" algn="r" eaLnBrk="1" hangingPunct="1">
              <a:spcBef>
                <a:spcPct val="0"/>
              </a:spcBef>
              <a:spcAft>
                <a:spcPct val="0"/>
              </a:spcAft>
              <a:buClr>
                <a:srgbClr val="DE8F32"/>
              </a:buClr>
              <a:buFont typeface="Helvetica Neue"/>
              <a:buNone/>
            </a:pPr>
            <a:endParaRPr lang="zh-TW" altLang="zh-TW" smtClean="0">
              <a:solidFill>
                <a:schemeClr val="accent1"/>
              </a:solidFill>
              <a:latin typeface="新細明體" charset="-120"/>
              <a:ea typeface="新細明體" charset="-120"/>
              <a:cs typeface="Arial" charset="0"/>
              <a:sym typeface="新細明體" charset="-120"/>
            </a:endParaRPr>
          </a:p>
        </p:txBody>
      </p:sp>
      <p:sp>
        <p:nvSpPr>
          <p:cNvPr id="49158" name="Google Shape;226;p33"/>
          <p:cNvSpPr>
            <a:spLocks noGrp="1"/>
          </p:cNvSpPr>
          <p:nvPr>
            <p:ph type="sldNum" sz="quarter" idx="10"/>
          </p:nvPr>
        </p:nvSpPr>
        <p:spPr>
          <a:noFill/>
        </p:spPr>
        <p:txBody>
          <a:bodyPr/>
          <a:lstStyle/>
          <a:p>
            <a:fld id="{F06954A5-C671-4B63-914D-90962253278A}" type="slidenum">
              <a:rPr lang="es-ES" altLang="zh-TW" smtClean="0"/>
              <a:pPr/>
              <a:t>15</a:t>
            </a:fld>
            <a:endParaRPr lang="zh-TW" altLang="zh-TW" smtClean="0"/>
          </a:p>
        </p:txBody>
      </p:sp>
      <p:sp>
        <p:nvSpPr>
          <p:cNvPr id="49159" name="Google Shape;227;p33"/>
          <p:cNvSpPr txBox="1">
            <a:spLocks noGrp="1"/>
          </p:cNvSpPr>
          <p:nvPr/>
        </p:nvSpPr>
        <p:spPr bwMode="auto">
          <a:xfrm>
            <a:off x="8526463" y="4686300"/>
            <a:ext cx="549275" cy="338138"/>
          </a:xfrm>
          <a:prstGeom prst="rect">
            <a:avLst/>
          </a:prstGeom>
          <a:noFill/>
          <a:ln w="9525">
            <a:noFill/>
            <a:miter lim="800000"/>
            <a:headEnd/>
            <a:tailEnd/>
          </a:ln>
        </p:spPr>
        <p:txBody>
          <a:bodyPr lIns="91425" tIns="91425" rIns="91425" bIns="91425"/>
          <a:lstStyle/>
          <a:p>
            <a:pPr algn="r">
              <a:buClr>
                <a:srgbClr val="000000"/>
              </a:buClr>
              <a:buSzPts val="800"/>
              <a:buFont typeface="Arial" charset="0"/>
              <a:buNone/>
            </a:pPr>
            <a:fld id="{B169FEAC-255D-4C29-97A3-CBDFB1180607}" type="slidenum">
              <a:rPr kumimoji="0" lang="es-ES" altLang="zh-TW" sz="800">
                <a:solidFill>
                  <a:srgbClr val="595959"/>
                </a:solidFill>
                <a:latin typeface="Helvetica Neue"/>
                <a:ea typeface="新細明體" charset="-120"/>
                <a:sym typeface="Helvetica Neue"/>
              </a:rPr>
              <a:pPr algn="r">
                <a:buClr>
                  <a:srgbClr val="000000"/>
                </a:buClr>
                <a:buSzPts val="800"/>
                <a:buFont typeface="Arial" charset="0"/>
                <a:buNone/>
              </a:pPr>
              <a:t>15</a:t>
            </a:fld>
            <a:endParaRPr kumimoji="0" lang="zh-TW" altLang="zh-TW" sz="800">
              <a:solidFill>
                <a:srgbClr val="595959"/>
              </a:solidFill>
              <a:latin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Google Shape;232;p34"/>
          <p:cNvSpPr>
            <a:spLocks noGrp="1"/>
          </p:cNvSpPr>
          <p:nvPr>
            <p:ph type="sldNum" sz="quarter" idx="10"/>
          </p:nvPr>
        </p:nvSpPr>
        <p:spPr>
          <a:noFill/>
        </p:spPr>
        <p:txBody>
          <a:bodyPr/>
          <a:lstStyle/>
          <a:p>
            <a:fld id="{807EA639-A535-4F35-A7ED-77ED67043C9C}" type="slidenum">
              <a:rPr lang="es-ES" altLang="zh-TW" smtClean="0"/>
              <a:pPr/>
              <a:t>16</a:t>
            </a:fld>
            <a:endParaRPr lang="zh-TW" altLang="zh-TW" smtClean="0"/>
          </a:p>
        </p:txBody>
      </p:sp>
      <p:pic>
        <p:nvPicPr>
          <p:cNvPr id="51202" name="Google Shape;233;p34" descr="C:\Users\nathalie.becquart\Desktop\Logo Synode.png"/>
          <p:cNvPicPr preferRelativeResize="0">
            <a:picLocks noChangeAspect="1" noChangeArrowheads="1"/>
          </p:cNvPicPr>
          <p:nvPr/>
        </p:nvPicPr>
        <p:blipFill>
          <a:blip r:embed="rId3"/>
          <a:srcRect/>
          <a:stretch>
            <a:fillRect/>
          </a:stretch>
        </p:blipFill>
        <p:spPr bwMode="auto">
          <a:xfrm>
            <a:off x="1468438" y="-28575"/>
            <a:ext cx="6156325" cy="5141913"/>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Google Shape;238;p35"/>
          <p:cNvSpPr txBox="1">
            <a:spLocks noGrp="1"/>
          </p:cNvSpPr>
          <p:nvPr>
            <p:ph type="body" idx="1"/>
          </p:nvPr>
        </p:nvSpPr>
        <p:spPr>
          <a:xfrm>
            <a:off x="806450" y="1690688"/>
            <a:ext cx="3719513" cy="2855912"/>
          </a:xfrm>
        </p:spPr>
        <p:txBody>
          <a:bodyPr anchor="ctr">
            <a:normAutofit fontScale="92500" lnSpcReduction="20000"/>
          </a:bodyPr>
          <a:lstStyle/>
          <a:p>
            <a:pPr marL="508000" indent="-355600" eaLnBrk="1" hangingPunct="1">
              <a:spcBef>
                <a:spcPct val="0"/>
              </a:spcBef>
              <a:spcAft>
                <a:spcPct val="0"/>
              </a:spcAft>
              <a:buFont typeface="Arial" charset="0"/>
              <a:buAutoNum type="romanUcPeriod"/>
            </a:pPr>
            <a:r>
              <a:rPr lang="zh-TW" altLang="en-US" sz="2000" smtClean="0">
                <a:solidFill>
                  <a:schemeClr val="accent1"/>
                </a:solidFill>
                <a:ea typeface="新細明體" charset="-120"/>
                <a:cs typeface="Arial" charset="0"/>
              </a:rPr>
              <a:t>一路同行的召叫</a:t>
            </a:r>
          </a:p>
          <a:p>
            <a:pPr marL="508000" indent="-355600" eaLnBrk="1" hangingPunct="1">
              <a:spcBef>
                <a:spcPct val="0"/>
              </a:spcBef>
              <a:spcAft>
                <a:spcPct val="0"/>
              </a:spcAft>
              <a:buFont typeface="Arial" charset="0"/>
              <a:buAutoNum type="romanUcPeriod"/>
            </a:pPr>
            <a:r>
              <a:rPr lang="zh-TW" altLang="en-US" sz="2000" smtClean="0">
                <a:solidFill>
                  <a:schemeClr val="accent1"/>
                </a:solidFill>
                <a:ea typeface="新細明體" charset="-120"/>
                <a:cs typeface="Arial" charset="0"/>
              </a:rPr>
              <a:t>一個在本質上共議性的教會</a:t>
            </a:r>
          </a:p>
          <a:p>
            <a:pPr marL="508000" indent="-355600" eaLnBrk="1" hangingPunct="1">
              <a:spcBef>
                <a:spcPct val="0"/>
              </a:spcBef>
              <a:spcAft>
                <a:spcPct val="0"/>
              </a:spcAft>
              <a:buFont typeface="Arial" charset="0"/>
              <a:buAutoNum type="romanUcPeriod"/>
            </a:pPr>
            <a:r>
              <a:rPr lang="zh-TW" altLang="en-US" sz="2000" smtClean="0">
                <a:solidFill>
                  <a:schemeClr val="accent1"/>
                </a:solidFill>
                <a:ea typeface="新細明體" charset="-120"/>
                <a:cs typeface="Arial" charset="0"/>
              </a:rPr>
              <a:t>聆聽聖經</a:t>
            </a:r>
          </a:p>
          <a:p>
            <a:pPr marL="965200" lvl="1" indent="-355600" eaLnBrk="1" hangingPunct="1">
              <a:spcBef>
                <a:spcPct val="0"/>
              </a:spcBef>
              <a:spcAft>
                <a:spcPct val="0"/>
              </a:spcAft>
              <a:buFont typeface="Arial" charset="0"/>
              <a:buAutoNum type="alphaUcPeriod"/>
            </a:pPr>
            <a:r>
              <a:rPr lang="zh-TW" altLang="en-US" sz="2000" smtClean="0">
                <a:solidFill>
                  <a:schemeClr val="accent1"/>
                </a:solidFill>
                <a:ea typeface="新細明體" charset="-120"/>
                <a:cs typeface="Arial" charset="0"/>
              </a:rPr>
              <a:t>耶穌、群眾、宗徒</a:t>
            </a:r>
          </a:p>
          <a:p>
            <a:pPr marL="965200" lvl="1" indent="-355600" eaLnBrk="1" hangingPunct="1">
              <a:spcBef>
                <a:spcPct val="0"/>
              </a:spcBef>
              <a:spcAft>
                <a:spcPct val="0"/>
              </a:spcAft>
              <a:buFont typeface="Arial" charset="0"/>
              <a:buAutoNum type="alphaUcPeriod"/>
            </a:pPr>
            <a:r>
              <a:rPr lang="zh-TW" altLang="en-US" sz="2000" smtClean="0">
                <a:solidFill>
                  <a:schemeClr val="accent1"/>
                </a:solidFill>
                <a:ea typeface="新細明體" charset="-120"/>
                <a:cs typeface="Arial" charset="0"/>
              </a:rPr>
              <a:t>悔改的雙重動力：伯多祿與科爾乃略（宗十）</a:t>
            </a:r>
          </a:p>
          <a:p>
            <a:pPr marL="508000" indent="-355600" eaLnBrk="1" hangingPunct="1">
              <a:spcBef>
                <a:spcPct val="0"/>
              </a:spcBef>
              <a:spcAft>
                <a:spcPct val="0"/>
              </a:spcAft>
              <a:buFont typeface="Arial" charset="0"/>
              <a:buAutoNum type="romanUcPeriod"/>
            </a:pPr>
            <a:r>
              <a:rPr lang="zh-TW" altLang="en-US" sz="2000" smtClean="0">
                <a:solidFill>
                  <a:schemeClr val="accent1"/>
                </a:solidFill>
                <a:ea typeface="新細明體" charset="-120"/>
                <a:cs typeface="Arial" charset="0"/>
              </a:rPr>
              <a:t>共議精神化為行動：諮詢天主子民的途徑</a:t>
            </a:r>
            <a:r>
              <a:rPr lang="es-ES" altLang="zh-TW" sz="2000" smtClean="0">
                <a:solidFill>
                  <a:schemeClr val="accent1"/>
                </a:solidFill>
                <a:ea typeface="新細明體" charset="-120"/>
                <a:cs typeface="Arial" charset="0"/>
              </a:rPr>
              <a:t/>
            </a:r>
            <a:br>
              <a:rPr lang="es-ES" altLang="zh-TW" sz="2000" smtClean="0">
                <a:solidFill>
                  <a:schemeClr val="accent1"/>
                </a:solidFill>
                <a:ea typeface="新細明體" charset="-120"/>
                <a:cs typeface="Arial" charset="0"/>
              </a:rPr>
            </a:br>
            <a:endParaRPr lang="zh-TW" altLang="en-US" sz="2000" smtClean="0">
              <a:solidFill>
                <a:schemeClr val="accent1"/>
              </a:solidFill>
              <a:ea typeface="新細明體" charset="-120"/>
              <a:cs typeface="Arial" charset="0"/>
            </a:endParaRPr>
          </a:p>
        </p:txBody>
      </p:sp>
      <p:sp>
        <p:nvSpPr>
          <p:cNvPr id="53250" name="Google Shape;239;p35"/>
          <p:cNvSpPr txBox="1">
            <a:spLocks noGrp="1"/>
          </p:cNvSpPr>
          <p:nvPr>
            <p:ph type="subTitle" idx="2"/>
          </p:nvPr>
        </p:nvSpPr>
        <p:spPr>
          <a:xfrm>
            <a:off x="876300" y="238125"/>
            <a:ext cx="3252788" cy="633413"/>
          </a:xfrm>
        </p:spPr>
        <p:txBody>
          <a:bodyPr/>
          <a:lstStyle/>
          <a:p>
            <a:pPr eaLnBrk="1" hangingPunct="1">
              <a:spcBef>
                <a:spcPct val="0"/>
              </a:spcBef>
              <a:spcAft>
                <a:spcPct val="0"/>
              </a:spcAft>
              <a:buClr>
                <a:srgbClr val="000000"/>
              </a:buClr>
              <a:buFont typeface="Helvetica Neue"/>
              <a:buNone/>
            </a:pPr>
            <a:r>
              <a:rPr lang="zh-TW" altLang="en-US" sz="2200" b="1" smtClean="0">
                <a:latin typeface="Helvetica Neue"/>
                <a:ea typeface="新細明體" charset="-120"/>
                <a:cs typeface="Arial" charset="0"/>
                <a:sym typeface="Helvetica Neue"/>
              </a:rPr>
              <a:t>         </a:t>
            </a:r>
            <a:r>
              <a:rPr lang="en-US" altLang="zh-TW" sz="2400" b="1" smtClean="0">
                <a:solidFill>
                  <a:schemeClr val="accent1"/>
                </a:solidFill>
                <a:latin typeface="Arial" charset="0"/>
                <a:ea typeface="新細明體" charset="-120"/>
                <a:cs typeface="Arial" charset="0"/>
                <a:sym typeface="Helvetica Neue"/>
              </a:rPr>
              <a:t>《</a:t>
            </a:r>
            <a:r>
              <a:rPr lang="zh-TW" altLang="en-US" sz="2400" b="1" smtClean="0">
                <a:solidFill>
                  <a:schemeClr val="accent1"/>
                </a:solidFill>
                <a:latin typeface="Helvetica Neue"/>
                <a:ea typeface="新細明體" charset="-120"/>
                <a:cs typeface="Arial" charset="0"/>
                <a:sym typeface="Helvetica Neue"/>
              </a:rPr>
              <a:t>準備文件</a:t>
            </a:r>
            <a:r>
              <a:rPr lang="en-US" altLang="zh-TW" sz="2400" b="1" smtClean="0">
                <a:solidFill>
                  <a:srgbClr val="000000"/>
                </a:solidFill>
                <a:latin typeface="Arial" charset="0"/>
                <a:ea typeface="新細明體" charset="-120"/>
                <a:cs typeface="Arial" charset="0"/>
                <a:sym typeface="Helvetica Neue"/>
              </a:rPr>
              <a:t>》</a:t>
            </a:r>
            <a:endParaRPr lang="zh-TW" altLang="en-US" sz="2400" b="1" smtClean="0">
              <a:solidFill>
                <a:srgbClr val="000000"/>
              </a:solidFill>
              <a:latin typeface="Arial" charset="0"/>
              <a:ea typeface="新細明體" charset="-120"/>
              <a:cs typeface="Arial" charset="0"/>
              <a:sym typeface="Helvetica Neue"/>
            </a:endParaRPr>
          </a:p>
        </p:txBody>
      </p:sp>
      <p:sp>
        <p:nvSpPr>
          <p:cNvPr id="53251" name="Google Shape;240;p35"/>
          <p:cNvSpPr>
            <a:spLocks noGrp="1"/>
          </p:cNvSpPr>
          <p:nvPr>
            <p:ph type="sldNum" sz="quarter" idx="10"/>
          </p:nvPr>
        </p:nvSpPr>
        <p:spPr>
          <a:noFill/>
        </p:spPr>
        <p:txBody>
          <a:bodyPr/>
          <a:lstStyle/>
          <a:p>
            <a:fld id="{2A4485E6-5E34-49F3-978B-E447BD77A33B}" type="slidenum">
              <a:rPr lang="es-ES" altLang="zh-TW" smtClean="0"/>
              <a:pPr/>
              <a:t>17</a:t>
            </a:fld>
            <a:endParaRPr lang="zh-TW" altLang="zh-TW" smtClean="0"/>
          </a:p>
        </p:txBody>
      </p:sp>
      <p:sp>
        <p:nvSpPr>
          <p:cNvPr id="53252" name="Google Shape;241;p35"/>
          <p:cNvSpPr txBox="1">
            <a:spLocks noGrp="1"/>
          </p:cNvSpPr>
          <p:nvPr>
            <p:ph type="body" idx="3"/>
          </p:nvPr>
        </p:nvSpPr>
        <p:spPr>
          <a:xfrm>
            <a:off x="4618038" y="969963"/>
            <a:ext cx="4017962" cy="3935412"/>
          </a:xfrm>
        </p:spPr>
        <p:txBody>
          <a:bodyPr anchor="ctr"/>
          <a:lstStyle/>
          <a:p>
            <a:pPr eaLnBrk="1" hangingPunct="1">
              <a:lnSpc>
                <a:spcPct val="95000"/>
              </a:lnSpc>
              <a:spcBef>
                <a:spcPct val="0"/>
              </a:spcBef>
              <a:spcAft>
                <a:spcPct val="0"/>
              </a:spcAft>
              <a:buSzPct val="81000"/>
              <a:buFont typeface="Arial" charset="0"/>
              <a:buAutoNum type="romanUcPeriod"/>
            </a:pPr>
            <a:r>
              <a:rPr lang="zh-TW" altLang="en-US" sz="2000" smtClean="0">
                <a:solidFill>
                  <a:schemeClr val="accent1"/>
                </a:solidFill>
                <a:ea typeface="新細明體" charset="-120"/>
                <a:cs typeface="Arial" charset="0"/>
              </a:rPr>
              <a:t>序言</a:t>
            </a:r>
          </a:p>
          <a:p>
            <a:pPr eaLnBrk="1" hangingPunct="1">
              <a:lnSpc>
                <a:spcPct val="95000"/>
              </a:lnSpc>
              <a:spcBef>
                <a:spcPct val="0"/>
              </a:spcBef>
              <a:spcAft>
                <a:spcPct val="0"/>
              </a:spcAft>
              <a:buSzPct val="81000"/>
              <a:buFont typeface="Arial" charset="0"/>
              <a:buAutoNum type="romanUcPeriod"/>
            </a:pPr>
            <a:r>
              <a:rPr lang="zh-TW" altLang="en-US" sz="2000" smtClean="0">
                <a:solidFill>
                  <a:schemeClr val="accent1"/>
                </a:solidFill>
                <a:ea typeface="新細明體" charset="-120"/>
                <a:cs typeface="Arial" charset="0"/>
              </a:rPr>
              <a:t>共議過程的一些原則</a:t>
            </a:r>
          </a:p>
          <a:p>
            <a:pPr eaLnBrk="1" hangingPunct="1">
              <a:lnSpc>
                <a:spcPct val="95000"/>
              </a:lnSpc>
              <a:spcBef>
                <a:spcPct val="0"/>
              </a:spcBef>
              <a:spcAft>
                <a:spcPct val="0"/>
              </a:spcAft>
              <a:buSzPct val="81000"/>
              <a:buFont typeface="Arial" charset="0"/>
              <a:buAutoNum type="romanUcPeriod"/>
            </a:pPr>
            <a:r>
              <a:rPr lang="zh-TW" altLang="en-US" sz="2000" smtClean="0">
                <a:solidFill>
                  <a:schemeClr val="accent1"/>
                </a:solidFill>
                <a:ea typeface="新細明體" charset="-120"/>
                <a:cs typeface="Arial" charset="0"/>
              </a:rPr>
              <a:t>這屆主教會議的程序</a:t>
            </a:r>
          </a:p>
          <a:p>
            <a:pPr eaLnBrk="1" hangingPunct="1">
              <a:lnSpc>
                <a:spcPct val="95000"/>
              </a:lnSpc>
              <a:spcBef>
                <a:spcPct val="0"/>
              </a:spcBef>
              <a:spcAft>
                <a:spcPct val="0"/>
              </a:spcAft>
              <a:buSzPct val="81000"/>
              <a:buFont typeface="Arial" charset="0"/>
              <a:buAutoNum type="romanUcPeriod"/>
            </a:pPr>
            <a:r>
              <a:rPr lang="zh-TW" altLang="en-US" sz="2000" smtClean="0">
                <a:solidFill>
                  <a:schemeClr val="accent1"/>
                </a:solidFill>
                <a:ea typeface="新細明體" charset="-120"/>
                <a:cs typeface="Arial" charset="0"/>
              </a:rPr>
              <a:t>各教區在這屆主教會議的路徑</a:t>
            </a:r>
          </a:p>
          <a:p>
            <a:pPr eaLnBrk="1" hangingPunct="1">
              <a:lnSpc>
                <a:spcPct val="95000"/>
              </a:lnSpc>
              <a:spcBef>
                <a:spcPct val="0"/>
              </a:spcBef>
              <a:spcAft>
                <a:spcPct val="0"/>
              </a:spcAft>
              <a:buSzPct val="81000"/>
              <a:buFont typeface="Arial" charset="0"/>
              <a:buAutoNum type="romanUcPeriod"/>
            </a:pPr>
            <a:r>
              <a:rPr lang="zh-TW" altLang="en-US" sz="2000" smtClean="0">
                <a:solidFill>
                  <a:schemeClr val="accent1"/>
                </a:solidFill>
                <a:ea typeface="新細明體" charset="-120"/>
                <a:cs typeface="Arial" charset="0"/>
              </a:rPr>
              <a:t>籌辦這次主教會議進程的資源</a:t>
            </a:r>
          </a:p>
          <a:p>
            <a:pPr eaLnBrk="1" hangingPunct="1">
              <a:lnSpc>
                <a:spcPct val="95000"/>
              </a:lnSpc>
              <a:spcBef>
                <a:spcPct val="0"/>
              </a:spcBef>
              <a:spcAft>
                <a:spcPct val="0"/>
              </a:spcAft>
              <a:buSzPct val="93000"/>
              <a:buFont typeface="Helvetica Neue"/>
              <a:buNone/>
            </a:pPr>
            <a:r>
              <a:rPr lang="es-ES" altLang="zh-TW" sz="2000" i="1" smtClean="0">
                <a:solidFill>
                  <a:schemeClr val="accent1"/>
                </a:solidFill>
                <a:ea typeface="新細明體" charset="-120"/>
                <a:cs typeface="Arial" charset="0"/>
              </a:rPr>
              <a:t>+  </a:t>
            </a:r>
            <a:r>
              <a:rPr lang="zh-TW" altLang="en-US" sz="2000" smtClean="0">
                <a:solidFill>
                  <a:schemeClr val="accent1"/>
                </a:solidFill>
                <a:ea typeface="新細明體" charset="-120"/>
                <a:cs typeface="Arial" charset="0"/>
              </a:rPr>
              <a:t>附錄、材料及工具（聖經、禮儀、方法論，以及具體的資源等等）</a:t>
            </a:r>
          </a:p>
          <a:p>
            <a:pPr eaLnBrk="1" hangingPunct="1">
              <a:lnSpc>
                <a:spcPct val="95000"/>
              </a:lnSpc>
              <a:spcBef>
                <a:spcPct val="0"/>
              </a:spcBef>
              <a:spcAft>
                <a:spcPct val="0"/>
              </a:spcAft>
              <a:buSzPct val="93000"/>
              <a:buFont typeface="Helvetica Neue"/>
              <a:buNone/>
            </a:pPr>
            <a:r>
              <a:rPr lang="zh-TW" altLang="en-US" sz="2000" b="1" i="1" smtClean="0">
                <a:ea typeface="新細明體" charset="-120"/>
                <a:cs typeface="Arial" charset="0"/>
              </a:rPr>
              <a:t/>
            </a:r>
            <a:br>
              <a:rPr lang="zh-TW" altLang="en-US" sz="2000" b="1" i="1" smtClean="0">
                <a:ea typeface="新細明體" charset="-120"/>
                <a:cs typeface="Arial" charset="0"/>
              </a:rPr>
            </a:br>
            <a:endParaRPr lang="zh-TW" altLang="en-US" sz="2000" b="1" smtClean="0">
              <a:ea typeface="新細明體" charset="-120"/>
              <a:cs typeface="Arial" charset="0"/>
            </a:endParaRPr>
          </a:p>
        </p:txBody>
      </p:sp>
      <p:sp>
        <p:nvSpPr>
          <p:cNvPr id="53253" name="Google Shape;242;p35"/>
          <p:cNvSpPr txBox="1">
            <a:spLocks noChangeArrowheads="1"/>
          </p:cNvSpPr>
          <p:nvPr/>
        </p:nvSpPr>
        <p:spPr bwMode="auto">
          <a:xfrm>
            <a:off x="4697413" y="238125"/>
            <a:ext cx="3252787" cy="527050"/>
          </a:xfrm>
          <a:prstGeom prst="rect">
            <a:avLst/>
          </a:prstGeom>
          <a:noFill/>
          <a:ln w="9525">
            <a:noFill/>
            <a:miter lim="800000"/>
            <a:headEnd/>
            <a:tailEnd/>
          </a:ln>
        </p:spPr>
        <p:txBody>
          <a:bodyPr lIns="91425" tIns="91425" rIns="91425" bIns="91425"/>
          <a:lstStyle/>
          <a:p>
            <a:pPr>
              <a:lnSpc>
                <a:spcPct val="115000"/>
              </a:lnSpc>
              <a:buClr>
                <a:srgbClr val="000000"/>
              </a:buClr>
              <a:buSzPts val="1100"/>
              <a:buFont typeface="Helvetica Neue"/>
              <a:buNone/>
            </a:pPr>
            <a:r>
              <a:rPr kumimoji="0" lang="zh-TW" altLang="es-ES" sz="2200" b="1">
                <a:solidFill>
                  <a:srgbClr val="666666"/>
                </a:solidFill>
                <a:latin typeface="Helvetica Neue"/>
                <a:ea typeface="新細明體" charset="-120"/>
                <a:sym typeface="Helvetica Neue"/>
              </a:rPr>
              <a:t>         </a:t>
            </a:r>
            <a:r>
              <a:rPr kumimoji="0" lang="en-US" altLang="zh-TW" sz="2200" b="1">
                <a:solidFill>
                  <a:schemeClr val="accent1"/>
                </a:solidFill>
                <a:sym typeface="Helvetica Neue"/>
              </a:rPr>
              <a:t>《</a:t>
            </a:r>
            <a:r>
              <a:rPr kumimoji="0" lang="zh-TW" altLang="en-US" sz="2200" b="1">
                <a:solidFill>
                  <a:schemeClr val="accent1"/>
                </a:solidFill>
                <a:latin typeface="Helvetica Neue"/>
                <a:ea typeface="新細明體" charset="-120"/>
                <a:sym typeface="Helvetica Neue"/>
              </a:rPr>
              <a:t>手冊</a:t>
            </a:r>
            <a:r>
              <a:rPr kumimoji="0" lang="en-US" altLang="zh-TW" sz="2200" b="1">
                <a:solidFill>
                  <a:schemeClr val="accent1"/>
                </a:solidFill>
                <a:sym typeface="Helvetica Neue"/>
              </a:rPr>
              <a:t>》</a:t>
            </a:r>
            <a:endParaRPr kumimoji="0" lang="zh-TW" altLang="en-US" sz="2200" b="1">
              <a:solidFill>
                <a:schemeClr val="accent1"/>
              </a:solidFill>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Google Shape;247;p36"/>
          <p:cNvSpPr txBox="1">
            <a:spLocks noGrp="1"/>
          </p:cNvSpPr>
          <p:nvPr>
            <p:ph type="title"/>
          </p:nvPr>
        </p:nvSpPr>
        <p:spPr>
          <a:xfrm>
            <a:off x="398463" y="404813"/>
            <a:ext cx="8299450" cy="636587"/>
          </a:xfrm>
        </p:spPr>
        <p:txBody>
          <a:bodyPr/>
          <a:lstStyle/>
          <a:p>
            <a:pPr eaLnBrk="1" hangingPunct="1">
              <a:spcBef>
                <a:spcPct val="0"/>
              </a:spcBef>
              <a:spcAft>
                <a:spcPct val="0"/>
              </a:spcAft>
              <a:buSzPts val="1100"/>
              <a:buFont typeface="Arial" charset="0"/>
              <a:buNone/>
            </a:pPr>
            <a:r>
              <a:rPr lang="zh-TW" altLang="en-US" sz="2300" b="1" smtClean="0">
                <a:solidFill>
                  <a:schemeClr val="accent1"/>
                </a:solidFill>
                <a:latin typeface="新細明體" charset="-120"/>
                <a:ea typeface="新細明體" charset="-120"/>
                <a:cs typeface="Arial" charset="0"/>
                <a:sym typeface="新細明體" charset="-120"/>
              </a:rPr>
              <a:t>   世界主教代表會議的目標</a:t>
            </a:r>
          </a:p>
        </p:txBody>
      </p:sp>
      <p:sp>
        <p:nvSpPr>
          <p:cNvPr id="55298" name="Google Shape;248;p36"/>
          <p:cNvSpPr>
            <a:spLocks noGrp="1"/>
          </p:cNvSpPr>
          <p:nvPr>
            <p:ph type="sldNum" sz="quarter" idx="10"/>
          </p:nvPr>
        </p:nvSpPr>
        <p:spPr>
          <a:noFill/>
        </p:spPr>
        <p:txBody>
          <a:bodyPr/>
          <a:lstStyle/>
          <a:p>
            <a:fld id="{BA49B8A7-36F5-49F2-AAA3-B1CDEA28D460}" type="slidenum">
              <a:rPr lang="es-ES" altLang="zh-TW" smtClean="0"/>
              <a:pPr/>
              <a:t>18</a:t>
            </a:fld>
            <a:endParaRPr lang="zh-TW" altLang="zh-TW" smtClean="0"/>
          </a:p>
        </p:txBody>
      </p:sp>
      <p:cxnSp>
        <p:nvCxnSpPr>
          <p:cNvPr id="55299" name="Google Shape;249;p36"/>
          <p:cNvCxnSpPr>
            <a:cxnSpLocks noChangeShapeType="1"/>
          </p:cNvCxnSpPr>
          <p:nvPr/>
        </p:nvCxnSpPr>
        <p:spPr bwMode="auto">
          <a:xfrm>
            <a:off x="3357563" y="4754563"/>
            <a:ext cx="2185987" cy="0"/>
          </a:xfrm>
          <a:prstGeom prst="straightConnector1">
            <a:avLst/>
          </a:prstGeom>
          <a:noFill/>
          <a:ln w="28575">
            <a:solidFill>
              <a:srgbClr val="DE8F32"/>
            </a:solidFill>
            <a:prstDash val="dot"/>
            <a:round/>
            <a:headEnd type="none" w="sm" len="sm"/>
            <a:tailEnd type="none" w="sm" len="sm"/>
          </a:ln>
        </p:spPr>
      </p:cxnSp>
      <p:sp>
        <p:nvSpPr>
          <p:cNvPr id="250" name="Google Shape;250;p36"/>
          <p:cNvSpPr txBox="1">
            <a:spLocks noGrp="1"/>
          </p:cNvSpPr>
          <p:nvPr>
            <p:ph type="body" idx="2"/>
          </p:nvPr>
        </p:nvSpPr>
        <p:spPr>
          <a:xfrm>
            <a:off x="496888" y="1104900"/>
            <a:ext cx="8026400" cy="3354388"/>
          </a:xfrm>
        </p:spPr>
        <p:txBody>
          <a:bodyPr anchor="ctr"/>
          <a:lstStyle/>
          <a:p>
            <a:pPr eaLnBrk="1" hangingPunct="1">
              <a:lnSpc>
                <a:spcPct val="95000"/>
              </a:lnSpc>
              <a:spcBef>
                <a:spcPct val="0"/>
              </a:spcBef>
              <a:spcAft>
                <a:spcPct val="0"/>
              </a:spcAft>
            </a:pPr>
            <a:r>
              <a:rPr lang="zh-TW" altLang="en-US" sz="2000" smtClean="0">
                <a:solidFill>
                  <a:schemeClr val="accent1"/>
                </a:solidFill>
                <a:latin typeface="新細明體" charset="-120"/>
                <a:ea typeface="新細明體" charset="-120"/>
                <a:cs typeface="Arial" charset="0"/>
                <a:sym typeface="新細明體" charset="-120"/>
              </a:rPr>
              <a:t>回顧聖神曾如何藉著歷史帶領教會的進程，而今天又召叫我們一起成為天主愛的見證人；</a:t>
            </a:r>
          </a:p>
          <a:p>
            <a:pPr eaLnBrk="1" hangingPunct="1">
              <a:lnSpc>
                <a:spcPct val="95000"/>
              </a:lnSpc>
              <a:spcBef>
                <a:spcPct val="0"/>
              </a:spcBef>
              <a:spcAft>
                <a:spcPct val="0"/>
              </a:spcAft>
            </a:pPr>
            <a:r>
              <a:rPr lang="zh-TW" altLang="en-US" sz="2000" smtClean="0">
                <a:solidFill>
                  <a:schemeClr val="accent1"/>
                </a:solidFill>
                <a:latin typeface="新細明體" charset="-120"/>
                <a:ea typeface="新細明體" charset="-120"/>
                <a:cs typeface="Arial" charset="0"/>
                <a:sym typeface="新細明體" charset="-120"/>
              </a:rPr>
              <a:t>活出一種有參與性並有包容性的教會，給每一個人提供機會──特別是那些因各種原因而處於邊緣的人──來表達自己，並被傾聽，以便對天主子民的薰陶有所貢獻；</a:t>
            </a:r>
          </a:p>
          <a:p>
            <a:pPr eaLnBrk="1" hangingPunct="1">
              <a:lnSpc>
                <a:spcPct val="95000"/>
              </a:lnSpc>
              <a:spcBef>
                <a:spcPct val="0"/>
              </a:spcBef>
              <a:spcAft>
                <a:spcPct val="0"/>
              </a:spcAft>
            </a:pPr>
            <a:r>
              <a:rPr lang="zh-TW" altLang="en-US" sz="2000" smtClean="0">
                <a:solidFill>
                  <a:schemeClr val="accent1"/>
                </a:solidFill>
                <a:latin typeface="新細明體" charset="-120"/>
                <a:ea typeface="新細明體" charset="-120"/>
                <a:cs typeface="Arial" charset="0"/>
                <a:sym typeface="新細明體" charset="-120"/>
              </a:rPr>
              <a:t>認出並珍惜聖神為了教會團體的益處，也為了整個人類大家庭的益處，寬宏大量地賜予的恩賜與神恩；</a:t>
            </a:r>
          </a:p>
          <a:p>
            <a:pPr eaLnBrk="1" hangingPunct="1">
              <a:lnSpc>
                <a:spcPct val="95000"/>
              </a:lnSpc>
              <a:spcBef>
                <a:spcPct val="0"/>
              </a:spcBef>
              <a:spcAft>
                <a:spcPct val="0"/>
              </a:spcAft>
            </a:pPr>
            <a:r>
              <a:rPr lang="zh-TW" altLang="en-US" sz="2000" smtClean="0">
                <a:solidFill>
                  <a:schemeClr val="accent1"/>
                </a:solidFill>
                <a:latin typeface="新細明體" charset="-120"/>
                <a:ea typeface="新細明體" charset="-120"/>
                <a:cs typeface="Arial" charset="0"/>
                <a:sym typeface="新細明體" charset="-120"/>
              </a:rPr>
              <a:t>在傳揚福音和致力建設一個更美好和更適合居住的世界時，探討應如何以參與的方式履行責任；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0">
                                            <p:txEl>
                                              <p:pRg st="0" end="0"/>
                                            </p:txEl>
                                          </p:spTgt>
                                        </p:tgtEl>
                                        <p:attrNameLst>
                                          <p:attrName>style.visibility</p:attrName>
                                        </p:attrNameLst>
                                      </p:cBhvr>
                                      <p:to>
                                        <p:strVal val="visible"/>
                                      </p:to>
                                    </p:set>
                                    <p:animEffect transition="in" filter="fade">
                                      <p:cBhvr>
                                        <p:cTn id="7" dur="500"/>
                                        <p:tgtEl>
                                          <p:spTgt spid="2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0">
                                            <p:txEl>
                                              <p:pRg st="1" end="1"/>
                                            </p:txEl>
                                          </p:spTgt>
                                        </p:tgtEl>
                                        <p:attrNameLst>
                                          <p:attrName>style.visibility</p:attrName>
                                        </p:attrNameLst>
                                      </p:cBhvr>
                                      <p:to>
                                        <p:strVal val="visible"/>
                                      </p:to>
                                    </p:set>
                                    <p:animEffect transition="in" filter="fade">
                                      <p:cBhvr>
                                        <p:cTn id="12" dur="500"/>
                                        <p:tgtEl>
                                          <p:spTgt spid="2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0">
                                            <p:txEl>
                                              <p:pRg st="2" end="2"/>
                                            </p:txEl>
                                          </p:spTgt>
                                        </p:tgtEl>
                                        <p:attrNameLst>
                                          <p:attrName>style.visibility</p:attrName>
                                        </p:attrNameLst>
                                      </p:cBhvr>
                                      <p:to>
                                        <p:strVal val="visible"/>
                                      </p:to>
                                    </p:set>
                                    <p:animEffect transition="in" filter="fade">
                                      <p:cBhvr>
                                        <p:cTn id="17" dur="500"/>
                                        <p:tgtEl>
                                          <p:spTgt spid="2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0">
                                            <p:txEl>
                                              <p:pRg st="3" end="3"/>
                                            </p:txEl>
                                          </p:spTgt>
                                        </p:tgtEl>
                                        <p:attrNameLst>
                                          <p:attrName>style.visibility</p:attrName>
                                        </p:attrNameLst>
                                      </p:cBhvr>
                                      <p:to>
                                        <p:strVal val="visible"/>
                                      </p:to>
                                    </p:set>
                                    <p:animEffect transition="in" filter="fade">
                                      <p:cBhvr>
                                        <p:cTn id="22" dur="500"/>
                                        <p:tgtEl>
                                          <p:spTgt spid="2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Google Shape;255;p37"/>
          <p:cNvSpPr txBox="1">
            <a:spLocks noGrp="1"/>
          </p:cNvSpPr>
          <p:nvPr>
            <p:ph type="title"/>
          </p:nvPr>
        </p:nvSpPr>
        <p:spPr>
          <a:xfrm>
            <a:off x="398463" y="265113"/>
            <a:ext cx="8299450" cy="490537"/>
          </a:xfrm>
        </p:spPr>
        <p:txBody>
          <a:bodyPr>
            <a:normAutofit fontScale="90000"/>
          </a:bodyPr>
          <a:lstStyle/>
          <a:p>
            <a:pPr eaLnBrk="1" hangingPunct="1">
              <a:spcBef>
                <a:spcPct val="0"/>
              </a:spcBef>
              <a:spcAft>
                <a:spcPct val="0"/>
              </a:spcAft>
              <a:buSzPts val="1100"/>
            </a:pPr>
            <a:r>
              <a:rPr lang="zh-TW" altLang="en-US" sz="2100" b="1" smtClean="0">
                <a:solidFill>
                  <a:schemeClr val="accent1"/>
                </a:solidFill>
                <a:latin typeface="新細明體" charset="-120"/>
                <a:ea typeface="新細明體" charset="-120"/>
                <a:cs typeface="Arial" charset="0"/>
                <a:sym typeface="新細明體" charset="-120"/>
              </a:rPr>
              <a:t>世界主教代表會議的目標</a:t>
            </a:r>
          </a:p>
        </p:txBody>
      </p:sp>
      <p:sp>
        <p:nvSpPr>
          <p:cNvPr id="57346" name="Google Shape;256;p37"/>
          <p:cNvSpPr>
            <a:spLocks noGrp="1"/>
          </p:cNvSpPr>
          <p:nvPr>
            <p:ph type="sldNum" sz="quarter" idx="10"/>
          </p:nvPr>
        </p:nvSpPr>
        <p:spPr>
          <a:noFill/>
        </p:spPr>
        <p:txBody>
          <a:bodyPr/>
          <a:lstStyle/>
          <a:p>
            <a:fld id="{CBA3961C-649E-41E9-A712-D8BFD93C0D86}" type="slidenum">
              <a:rPr lang="es-ES" altLang="zh-TW" smtClean="0"/>
              <a:pPr/>
              <a:t>19</a:t>
            </a:fld>
            <a:endParaRPr lang="zh-TW" altLang="zh-TW" smtClean="0"/>
          </a:p>
        </p:txBody>
      </p:sp>
      <p:cxnSp>
        <p:nvCxnSpPr>
          <p:cNvPr id="57347" name="Google Shape;257;p37"/>
          <p:cNvCxnSpPr>
            <a:cxnSpLocks noChangeShapeType="1"/>
          </p:cNvCxnSpPr>
          <p:nvPr/>
        </p:nvCxnSpPr>
        <p:spPr bwMode="auto">
          <a:xfrm>
            <a:off x="3340100" y="4938713"/>
            <a:ext cx="2185988" cy="0"/>
          </a:xfrm>
          <a:prstGeom prst="straightConnector1">
            <a:avLst/>
          </a:prstGeom>
          <a:noFill/>
          <a:ln w="28575">
            <a:solidFill>
              <a:srgbClr val="DE8F32"/>
            </a:solidFill>
            <a:prstDash val="dot"/>
            <a:round/>
            <a:headEnd type="none" w="sm" len="sm"/>
            <a:tailEnd type="none" w="sm" len="sm"/>
          </a:ln>
        </p:spPr>
      </p:cxnSp>
      <p:sp>
        <p:nvSpPr>
          <p:cNvPr id="258" name="Google Shape;258;p37"/>
          <p:cNvSpPr txBox="1">
            <a:spLocks noGrp="1"/>
          </p:cNvSpPr>
          <p:nvPr>
            <p:ph type="body" idx="2"/>
          </p:nvPr>
        </p:nvSpPr>
        <p:spPr>
          <a:xfrm>
            <a:off x="496888" y="987425"/>
            <a:ext cx="8026400" cy="3810000"/>
          </a:xfrm>
        </p:spPr>
        <p:txBody>
          <a:bodyPr anchor="ctr">
            <a:normAutofit lnSpcReduction="10000"/>
          </a:bodyPr>
          <a:lstStyle/>
          <a:p>
            <a:pPr eaLnBrk="1" hangingPunct="1">
              <a:spcBef>
                <a:spcPct val="0"/>
              </a:spcBef>
              <a:spcAft>
                <a:spcPct val="0"/>
              </a:spcAft>
            </a:pPr>
            <a:r>
              <a:rPr lang="zh-TW" altLang="en-US" sz="2000" smtClean="0">
                <a:solidFill>
                  <a:schemeClr val="accent1"/>
                </a:solidFill>
                <a:latin typeface="新細明體" charset="-120"/>
                <a:ea typeface="新細明體" charset="-120"/>
                <a:cs typeface="Arial" charset="0"/>
                <a:sym typeface="新細明體" charset="-120"/>
              </a:rPr>
              <a:t>省視責任和權力如何在教會裡實踐，以及省視教會處理責任和權力的結構，為找出一些非源於福音中的偏見和扭曲的行為，並設法改正；</a:t>
            </a:r>
          </a:p>
          <a:p>
            <a:pPr eaLnBrk="1" hangingPunct="1">
              <a:spcBef>
                <a:spcPct val="0"/>
              </a:spcBef>
              <a:spcAft>
                <a:spcPct val="0"/>
              </a:spcAft>
            </a:pPr>
            <a:r>
              <a:rPr lang="zh-TW" altLang="en-US" sz="2000" smtClean="0">
                <a:solidFill>
                  <a:schemeClr val="accent1"/>
                </a:solidFill>
                <a:latin typeface="新細明體" charset="-120"/>
                <a:ea typeface="新細明體" charset="-120"/>
                <a:cs typeface="Arial" charset="0"/>
                <a:sym typeface="新細明體" charset="-120"/>
              </a:rPr>
              <a:t>認定基督徒團體在社會交談、癒合、和好、包容和參與，重建民主、促進友愛和社交友誼等路途上，是一個可靠的主體及可信賴的同伴；</a:t>
            </a:r>
          </a:p>
          <a:p>
            <a:pPr eaLnBrk="1" hangingPunct="1">
              <a:spcBef>
                <a:spcPct val="0"/>
              </a:spcBef>
              <a:spcAft>
                <a:spcPct val="0"/>
              </a:spcAft>
            </a:pPr>
            <a:r>
              <a:rPr lang="zh-TW" altLang="en-US" sz="2000" smtClean="0">
                <a:solidFill>
                  <a:schemeClr val="accent1"/>
                </a:solidFill>
                <a:latin typeface="新細明體" charset="-120"/>
                <a:ea typeface="新細明體" charset="-120"/>
                <a:cs typeface="Arial" charset="0"/>
                <a:sym typeface="新細明體" charset="-120"/>
              </a:rPr>
              <a:t>重建基督徒團體成員間的關係，以及團體與其他社會團體的關係，例如：其他教派或其他宗教信友團體、民間社團組織、民間的各種運動等等之間的關係；</a:t>
            </a:r>
          </a:p>
          <a:p>
            <a:pPr eaLnBrk="1" hangingPunct="1">
              <a:spcBef>
                <a:spcPct val="0"/>
              </a:spcBef>
              <a:spcAft>
                <a:spcPct val="0"/>
              </a:spcAft>
            </a:pPr>
            <a:r>
              <a:rPr lang="zh-TW" altLang="en-US" sz="2000" smtClean="0">
                <a:solidFill>
                  <a:schemeClr val="accent1"/>
                </a:solidFill>
                <a:latin typeface="新細明體" charset="-120"/>
                <a:ea typeface="新細明體" charset="-120"/>
                <a:cs typeface="Arial" charset="0"/>
                <a:sym typeface="新細明體" charset="-120"/>
              </a:rPr>
              <a:t>珍惜並善用近來在普世、區域、國家和地方層次上共議性經驗的成果，並加以醞釀。</a:t>
            </a:r>
            <a:r>
              <a:rPr lang="es-ES" sz="2000" smtClean="0">
                <a:solidFill>
                  <a:schemeClr val="accent1"/>
                </a:solidFill>
                <a:latin typeface="新細明體" charset="-120"/>
                <a:ea typeface="新細明體" charset="-120"/>
                <a:cs typeface="Arial" charset="0"/>
                <a:sym typeface="新細明體" charset="-120"/>
              </a:rPr>
              <a:t/>
            </a:r>
            <a:br>
              <a:rPr lang="es-ES" sz="2000" smtClean="0">
                <a:solidFill>
                  <a:schemeClr val="accent1"/>
                </a:solidFill>
                <a:latin typeface="新細明體" charset="-120"/>
                <a:ea typeface="新細明體" charset="-120"/>
                <a:cs typeface="Arial" charset="0"/>
                <a:sym typeface="新細明體" charset="-120"/>
              </a:rPr>
            </a:br>
            <a:endParaRPr lang="zh-TW" altLang="en-US" sz="2000" smtClean="0">
              <a:solidFill>
                <a:schemeClr val="accent1"/>
              </a:solidFill>
              <a:latin typeface="新細明體" charset="-120"/>
              <a:ea typeface="新細明體" charset="-120"/>
              <a:cs typeface="Arial" charset="0"/>
              <a:sym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8">
                                            <p:txEl>
                                              <p:pRg st="0" end="0"/>
                                            </p:txEl>
                                          </p:spTgt>
                                        </p:tgtEl>
                                        <p:attrNameLst>
                                          <p:attrName>style.visibility</p:attrName>
                                        </p:attrNameLst>
                                      </p:cBhvr>
                                      <p:to>
                                        <p:strVal val="visible"/>
                                      </p:to>
                                    </p:set>
                                    <p:animEffect transition="in" filter="fade">
                                      <p:cBhvr>
                                        <p:cTn id="7" dur="500"/>
                                        <p:tgtEl>
                                          <p:spTgt spid="25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58">
                                            <p:txEl>
                                              <p:pRg st="1" end="1"/>
                                            </p:txEl>
                                          </p:spTgt>
                                        </p:tgtEl>
                                        <p:attrNameLst>
                                          <p:attrName>style.visibility</p:attrName>
                                        </p:attrNameLst>
                                      </p:cBhvr>
                                      <p:to>
                                        <p:strVal val="visible"/>
                                      </p:to>
                                    </p:set>
                                    <p:animEffect transition="in" filter="fade">
                                      <p:cBhvr>
                                        <p:cTn id="10" dur="500"/>
                                        <p:tgtEl>
                                          <p:spTgt spid="25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58">
                                            <p:txEl>
                                              <p:pRg st="2" end="2"/>
                                            </p:txEl>
                                          </p:spTgt>
                                        </p:tgtEl>
                                        <p:attrNameLst>
                                          <p:attrName>style.visibility</p:attrName>
                                        </p:attrNameLst>
                                      </p:cBhvr>
                                      <p:to>
                                        <p:strVal val="visible"/>
                                      </p:to>
                                    </p:set>
                                    <p:animEffect transition="in" filter="fade">
                                      <p:cBhvr>
                                        <p:cTn id="13" dur="500"/>
                                        <p:tgtEl>
                                          <p:spTgt spid="258">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58">
                                            <p:txEl>
                                              <p:pRg st="3" end="3"/>
                                            </p:txEl>
                                          </p:spTgt>
                                        </p:tgtEl>
                                        <p:attrNameLst>
                                          <p:attrName>style.visibility</p:attrName>
                                        </p:attrNameLst>
                                      </p:cBhvr>
                                      <p:to>
                                        <p:strVal val="visible"/>
                                      </p:to>
                                    </p:set>
                                    <p:animEffect transition="in" filter="fade">
                                      <p:cBhvr>
                                        <p:cTn id="16" dur="500"/>
                                        <p:tgtEl>
                                          <p:spTgt spid="25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Google Shape;127;p20"/>
          <p:cNvSpPr txBox="1">
            <a:spLocks noGrp="1"/>
          </p:cNvSpPr>
          <p:nvPr>
            <p:ph type="body" idx="1"/>
          </p:nvPr>
        </p:nvSpPr>
        <p:spPr>
          <a:xfrm>
            <a:off x="6842125" y="1114425"/>
            <a:ext cx="2301875" cy="2424113"/>
          </a:xfrm>
        </p:spPr>
        <p:txBody>
          <a:bodyPr anchor="ctr"/>
          <a:lstStyle/>
          <a:p>
            <a:pPr marL="152400" indent="0" eaLnBrk="1" hangingPunct="1">
              <a:spcBef>
                <a:spcPct val="0"/>
              </a:spcBef>
              <a:spcAft>
                <a:spcPct val="0"/>
              </a:spcAft>
              <a:buFont typeface="Helvetica Neue"/>
              <a:buNone/>
            </a:pPr>
            <a:r>
              <a:rPr lang="zh-TW" altLang="en-US" sz="2400" smtClean="0">
                <a:solidFill>
                  <a:schemeClr val="folHlink"/>
                </a:solidFill>
                <a:ea typeface="新細明體" charset="-120"/>
                <a:cs typeface="Arial" charset="0"/>
              </a:rPr>
              <a:t>主題從青年、亞馬遜，一直到同道偕行的世界主教代表會議</a:t>
            </a:r>
            <a:endParaRPr lang="en-US" sz="2400" smtClean="0">
              <a:solidFill>
                <a:schemeClr val="folHlink"/>
              </a:solidFill>
              <a:cs typeface="Arial" charset="0"/>
            </a:endParaRPr>
          </a:p>
        </p:txBody>
      </p:sp>
      <p:sp>
        <p:nvSpPr>
          <p:cNvPr id="22530" name="Google Shape;128;p20"/>
          <p:cNvSpPr>
            <a:spLocks noGrp="1"/>
          </p:cNvSpPr>
          <p:nvPr>
            <p:ph type="sldNum" sz="quarter" idx="10"/>
          </p:nvPr>
        </p:nvSpPr>
        <p:spPr>
          <a:noFill/>
        </p:spPr>
        <p:txBody>
          <a:bodyPr/>
          <a:lstStyle/>
          <a:p>
            <a:fld id="{1D05206B-50F0-4B51-9096-8B961C9B8F47}" type="slidenum">
              <a:rPr lang="es-ES" altLang="zh-TW" smtClean="0"/>
              <a:pPr/>
              <a:t>2</a:t>
            </a:fld>
            <a:endParaRPr lang="zh-TW" altLang="en-US" smtClean="0"/>
          </a:p>
        </p:txBody>
      </p:sp>
      <p:pic>
        <p:nvPicPr>
          <p:cNvPr id="22531" name="Google Shape;129;p20"/>
          <p:cNvPicPr preferRelativeResize="0">
            <a:picLocks noChangeAspect="1" noChangeArrowheads="1"/>
          </p:cNvPicPr>
          <p:nvPr/>
        </p:nvPicPr>
        <p:blipFill>
          <a:blip r:embed="rId3"/>
          <a:srcRect/>
          <a:stretch>
            <a:fillRect/>
          </a:stretch>
        </p:blipFill>
        <p:spPr bwMode="auto">
          <a:xfrm>
            <a:off x="0" y="1588"/>
            <a:ext cx="6842125" cy="5141912"/>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Google Shape;263;p38"/>
          <p:cNvPicPr preferRelativeResize="0">
            <a:picLocks noChangeAspect="1" noChangeArrowheads="1"/>
          </p:cNvPicPr>
          <p:nvPr/>
        </p:nvPicPr>
        <p:blipFill>
          <a:blip r:embed="rId3"/>
          <a:srcRect/>
          <a:stretch>
            <a:fillRect/>
          </a:stretch>
        </p:blipFill>
        <p:spPr bwMode="auto">
          <a:xfrm>
            <a:off x="2354263" y="3462338"/>
            <a:ext cx="2084387" cy="1544637"/>
          </a:xfrm>
          <a:prstGeom prst="rect">
            <a:avLst/>
          </a:prstGeom>
          <a:noFill/>
          <a:ln w="9525">
            <a:noFill/>
            <a:miter lim="800000"/>
            <a:headEnd/>
            <a:tailEnd/>
          </a:ln>
        </p:spPr>
      </p:pic>
      <p:pic>
        <p:nvPicPr>
          <p:cNvPr id="59394" name="Google Shape;264;p38"/>
          <p:cNvPicPr preferRelativeResize="0">
            <a:picLocks noChangeAspect="1" noChangeArrowheads="1"/>
          </p:cNvPicPr>
          <p:nvPr/>
        </p:nvPicPr>
        <p:blipFill>
          <a:blip r:embed="rId4"/>
          <a:srcRect t="14000" b="4504"/>
          <a:stretch>
            <a:fillRect/>
          </a:stretch>
        </p:blipFill>
        <p:spPr bwMode="auto">
          <a:xfrm>
            <a:off x="4572000" y="0"/>
            <a:ext cx="4584700" cy="2486025"/>
          </a:xfrm>
          <a:prstGeom prst="rect">
            <a:avLst/>
          </a:prstGeom>
          <a:noFill/>
          <a:ln w="9525">
            <a:noFill/>
            <a:miter lim="800000"/>
            <a:headEnd/>
            <a:tailEnd/>
          </a:ln>
        </p:spPr>
      </p:pic>
      <p:pic>
        <p:nvPicPr>
          <p:cNvPr id="59395" name="Google Shape;265;p38"/>
          <p:cNvPicPr preferRelativeResize="0">
            <a:picLocks noChangeAspect="1" noChangeArrowheads="1"/>
          </p:cNvPicPr>
          <p:nvPr/>
        </p:nvPicPr>
        <p:blipFill>
          <a:blip r:embed="rId5"/>
          <a:srcRect l="5736" r="5734"/>
          <a:stretch>
            <a:fillRect/>
          </a:stretch>
        </p:blipFill>
        <p:spPr bwMode="auto">
          <a:xfrm>
            <a:off x="184150" y="3459163"/>
            <a:ext cx="2035175" cy="1549400"/>
          </a:xfrm>
          <a:prstGeom prst="rect">
            <a:avLst/>
          </a:prstGeom>
          <a:noFill/>
          <a:ln w="9525">
            <a:noFill/>
            <a:miter lim="800000"/>
            <a:headEnd/>
            <a:tailEnd/>
          </a:ln>
        </p:spPr>
      </p:pic>
      <p:pic>
        <p:nvPicPr>
          <p:cNvPr id="59396" name="Google Shape;266;p38"/>
          <p:cNvPicPr preferRelativeResize="0">
            <a:picLocks noChangeAspect="1" noChangeArrowheads="1"/>
          </p:cNvPicPr>
          <p:nvPr/>
        </p:nvPicPr>
        <p:blipFill>
          <a:blip r:embed="rId6"/>
          <a:srcRect t="9317" b="9309"/>
          <a:stretch>
            <a:fillRect/>
          </a:stretch>
        </p:blipFill>
        <p:spPr bwMode="auto">
          <a:xfrm>
            <a:off x="4572000" y="2657475"/>
            <a:ext cx="4584700" cy="2486025"/>
          </a:xfrm>
          <a:prstGeom prst="rect">
            <a:avLst/>
          </a:prstGeom>
          <a:noFill/>
          <a:ln w="9525">
            <a:noFill/>
            <a:miter lim="800000"/>
            <a:headEnd/>
            <a:tailEnd/>
          </a:ln>
        </p:spPr>
      </p:pic>
      <p:sp>
        <p:nvSpPr>
          <p:cNvPr id="59397" name="Google Shape;267;p38"/>
          <p:cNvSpPr txBox="1">
            <a:spLocks noGrp="1"/>
          </p:cNvSpPr>
          <p:nvPr>
            <p:ph type="body" idx="4294967295"/>
          </p:nvPr>
        </p:nvSpPr>
        <p:spPr>
          <a:xfrm>
            <a:off x="184150" y="279400"/>
            <a:ext cx="4194175" cy="3098800"/>
          </a:xfrm>
        </p:spPr>
        <p:txBody>
          <a:bodyPr anchor="ctr"/>
          <a:lstStyle/>
          <a:p>
            <a:pPr algn="ctr" eaLnBrk="1" hangingPunct="1">
              <a:lnSpc>
                <a:spcPct val="95000"/>
              </a:lnSpc>
              <a:buSzPts val="1100"/>
              <a:buFont typeface="Helvetica Neue"/>
              <a:buNone/>
            </a:pPr>
            <a:r>
              <a:rPr lang="es-ES" altLang="zh-TW" sz="2000" b="1" smtClean="0">
                <a:latin typeface="新細明體" charset="-120"/>
                <a:ea typeface="新細明體" charset="-120"/>
                <a:cs typeface="Arial" charset="0"/>
                <a:sym typeface="新細明體" charset="-120"/>
              </a:rPr>
              <a:t/>
            </a:r>
            <a:br>
              <a:rPr lang="es-ES" altLang="zh-TW" sz="2000" b="1" smtClean="0">
                <a:latin typeface="新細明體" charset="-120"/>
                <a:ea typeface="新細明體" charset="-120"/>
                <a:cs typeface="Arial" charset="0"/>
                <a:sym typeface="新細明體" charset="-120"/>
              </a:rPr>
            </a:br>
            <a:r>
              <a:rPr lang="zh-TW" altLang="en-US" sz="2000" b="1" smtClean="0">
                <a:solidFill>
                  <a:schemeClr val="accent1"/>
                </a:solidFill>
                <a:latin typeface="新細明體" charset="-120"/>
                <a:ea typeface="新細明體" charset="-120"/>
                <a:cs typeface="Arial" charset="0"/>
                <a:sym typeface="新細明體" charset="-120"/>
              </a:rPr>
              <a:t>共議性教會的主要信念</a:t>
            </a:r>
            <a:endParaRPr lang="zh-TW" altLang="en-US" sz="2000" smtClean="0">
              <a:solidFill>
                <a:schemeClr val="accent1"/>
              </a:solidFill>
              <a:latin typeface="Helvetica Neue"/>
              <a:ea typeface="新細明體" charset="-120"/>
              <a:cs typeface="Arial" charset="0"/>
              <a:sym typeface="Helvetica Neue"/>
            </a:endParaRPr>
          </a:p>
          <a:p>
            <a:pPr eaLnBrk="1" hangingPunct="1">
              <a:lnSpc>
                <a:spcPct val="95000"/>
              </a:lnSpc>
              <a:buSzPts val="1100"/>
              <a:buFont typeface="Helvetica Neue"/>
              <a:buNone/>
            </a:pPr>
            <a:endParaRPr lang="zh-TW" altLang="en-US" sz="1500" smtClean="0">
              <a:solidFill>
                <a:schemeClr val="accent1"/>
              </a:solidFill>
              <a:latin typeface="新細明體" charset="-120"/>
              <a:ea typeface="新細明體" charset="-120"/>
              <a:cs typeface="Arial" charset="0"/>
              <a:sym typeface="新細明體" charset="-120"/>
            </a:endParaRPr>
          </a:p>
          <a:p>
            <a:pPr eaLnBrk="1" hangingPunct="1">
              <a:lnSpc>
                <a:spcPct val="95000"/>
              </a:lnSpc>
              <a:buSzPts val="1100"/>
              <a:buFont typeface="Helvetica Neue"/>
              <a:buChar char="●"/>
            </a:pPr>
            <a:r>
              <a:rPr lang="zh-TW" altLang="en-US" sz="1600" smtClean="0">
                <a:solidFill>
                  <a:schemeClr val="accent1"/>
                </a:solidFill>
                <a:latin typeface="新細明體" charset="-120"/>
                <a:ea typeface="新細明體" charset="-120"/>
                <a:cs typeface="Arial" charset="0"/>
                <a:sym typeface="新細明體" charset="-120"/>
              </a:rPr>
              <a:t>彼此傾聽，以便聆聽天主聖神</a:t>
            </a:r>
            <a:endParaRPr lang="en-US" altLang="zh-TW" sz="1600" smtClean="0">
              <a:solidFill>
                <a:schemeClr val="accent1"/>
              </a:solidFill>
              <a:latin typeface="新細明體" charset="-120"/>
              <a:ea typeface="新細明體" charset="-120"/>
              <a:cs typeface="Arial" charset="0"/>
              <a:sym typeface="新細明體" charset="-120"/>
            </a:endParaRPr>
          </a:p>
          <a:p>
            <a:pPr eaLnBrk="1" hangingPunct="1">
              <a:lnSpc>
                <a:spcPct val="95000"/>
              </a:lnSpc>
              <a:buSzPts val="1100"/>
              <a:buFont typeface="Helvetica Neue"/>
              <a:buChar char="●"/>
            </a:pPr>
            <a:r>
              <a:rPr lang="zh-TW" altLang="en-US" sz="1600" smtClean="0">
                <a:solidFill>
                  <a:schemeClr val="accent1"/>
                </a:solidFill>
                <a:latin typeface="新細明體" charset="-120"/>
                <a:ea typeface="新細明體" charset="-120"/>
                <a:cs typeface="Arial" charset="0"/>
                <a:sym typeface="新細明體" charset="-120"/>
              </a:rPr>
              <a:t>基於禮儀和天主聖言的祈禱氛圍</a:t>
            </a:r>
            <a:endParaRPr lang="en-US" altLang="zh-TW" sz="1600" smtClean="0">
              <a:solidFill>
                <a:schemeClr val="accent1"/>
              </a:solidFill>
              <a:latin typeface="新細明體" charset="-120"/>
              <a:ea typeface="新細明體" charset="-120"/>
              <a:cs typeface="Arial" charset="0"/>
              <a:sym typeface="新細明體" charset="-120"/>
            </a:endParaRPr>
          </a:p>
          <a:p>
            <a:pPr eaLnBrk="1" hangingPunct="1">
              <a:lnSpc>
                <a:spcPct val="95000"/>
              </a:lnSpc>
              <a:buSzPts val="1100"/>
              <a:buFont typeface="Helvetica Neue"/>
              <a:buChar char="●"/>
            </a:pPr>
            <a:r>
              <a:rPr lang="zh-TW" altLang="en-US" sz="1600" smtClean="0">
                <a:solidFill>
                  <a:schemeClr val="accent1"/>
                </a:solidFill>
                <a:latin typeface="新細明體" charset="-120"/>
                <a:ea typeface="新細明體" charset="-120"/>
                <a:cs typeface="Arial" charset="0"/>
                <a:sym typeface="新細明體" charset="-120"/>
              </a:rPr>
              <a:t>一個與他人分享的經驗，而不僅是填寫問卷</a:t>
            </a:r>
            <a:endParaRPr lang="zh-TW" altLang="en-US" sz="1600" smtClean="0">
              <a:solidFill>
                <a:schemeClr val="accent1"/>
              </a:solidFill>
              <a:latin typeface="Helvetica Neue"/>
              <a:ea typeface="新細明體" charset="-120"/>
              <a:cs typeface="Arial" charset="0"/>
              <a:sym typeface="Helvetica Neue"/>
            </a:endParaRPr>
          </a:p>
          <a:p>
            <a:pPr eaLnBrk="1" hangingPunct="1">
              <a:lnSpc>
                <a:spcPct val="95000"/>
              </a:lnSpc>
              <a:buSzPts val="1100"/>
              <a:buFont typeface="Helvetica Neue"/>
              <a:buChar char="●"/>
            </a:pPr>
            <a:r>
              <a:rPr lang="zh-TW" altLang="en-US" sz="1600" smtClean="0">
                <a:solidFill>
                  <a:schemeClr val="accent1"/>
                </a:solidFill>
                <a:latin typeface="新細明體" charset="-120"/>
                <a:ea typeface="新細明體" charset="-120"/>
                <a:cs typeface="Arial" charset="0"/>
                <a:sym typeface="新細明體" charset="-120"/>
              </a:rPr>
              <a:t>是一個轉變的過程，並非是一次性的事件</a:t>
            </a:r>
            <a:endParaRPr lang="zh-TW" altLang="en-US" sz="1600" smtClean="0">
              <a:solidFill>
                <a:schemeClr val="accent1"/>
              </a:solidFill>
              <a:latin typeface="Helvetica Neue"/>
              <a:ea typeface="新細明體" charset="-120"/>
              <a:cs typeface="Arial" charset="0"/>
              <a:sym typeface="Helvetica Neue"/>
            </a:endParaRPr>
          </a:p>
          <a:p>
            <a:pPr eaLnBrk="1" hangingPunct="1">
              <a:lnSpc>
                <a:spcPct val="95000"/>
              </a:lnSpc>
              <a:buSzPts val="1100"/>
              <a:buFont typeface="Helvetica Neue"/>
              <a:buChar char="●"/>
            </a:pPr>
            <a:r>
              <a:rPr lang="zh-TW" altLang="en-US" sz="1600" smtClean="0">
                <a:solidFill>
                  <a:schemeClr val="accent1"/>
                </a:solidFill>
                <a:latin typeface="新細明體" charset="-120"/>
                <a:ea typeface="新細明體" charset="-120"/>
                <a:cs typeface="Arial" charset="0"/>
                <a:sym typeface="新細明體" charset="-120"/>
              </a:rPr>
              <a:t>一起辨明，好使所做的決定是為所有人的益處</a:t>
            </a:r>
            <a:endParaRPr lang="zh-TW" altLang="en-US" sz="1600" smtClean="0">
              <a:solidFill>
                <a:schemeClr val="accent1"/>
              </a:solidFill>
              <a:latin typeface="Helvetica Neue"/>
              <a:ea typeface="新細明體" charset="-120"/>
              <a:cs typeface="Arial" charset="0"/>
              <a:sym typeface="Helvetica Neue"/>
            </a:endParaRPr>
          </a:p>
        </p:txBody>
      </p:sp>
      <p:sp>
        <p:nvSpPr>
          <p:cNvPr id="59398" name="Google Shape;268;p38"/>
          <p:cNvSpPr>
            <a:spLocks noGrp="1"/>
          </p:cNvSpPr>
          <p:nvPr>
            <p:ph type="sldNum" sz="quarter" idx="10"/>
          </p:nvPr>
        </p:nvSpPr>
        <p:spPr>
          <a:noFill/>
        </p:spPr>
        <p:txBody>
          <a:bodyPr/>
          <a:lstStyle/>
          <a:p>
            <a:fld id="{1C17C766-01F4-4E2A-9B4D-75D31C0CB4C6}" type="slidenum">
              <a:rPr lang="es-ES" altLang="zh-TW" smtClean="0"/>
              <a:pPr/>
              <a:t>20</a:t>
            </a:fld>
            <a:endParaRPr lang="zh-TW" altLang="zh-TW" smtClean="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Google Shape;273;p39"/>
          <p:cNvPicPr preferRelativeResize="0">
            <a:picLocks noChangeAspect="1" noChangeArrowheads="1"/>
          </p:cNvPicPr>
          <p:nvPr/>
        </p:nvPicPr>
        <p:blipFill>
          <a:blip r:embed="rId3"/>
          <a:srcRect t="8151" b="8150"/>
          <a:stretch>
            <a:fillRect/>
          </a:stretch>
        </p:blipFill>
        <p:spPr bwMode="auto">
          <a:xfrm>
            <a:off x="-76200" y="0"/>
            <a:ext cx="9220200" cy="5143500"/>
          </a:xfrm>
          <a:prstGeom prst="rect">
            <a:avLst/>
          </a:prstGeom>
          <a:noFill/>
          <a:ln w="9525">
            <a:noFill/>
            <a:miter lim="800000"/>
            <a:headEnd/>
            <a:tailEnd/>
          </a:ln>
        </p:spPr>
      </p:pic>
      <p:sp>
        <p:nvSpPr>
          <p:cNvPr id="61442" name="Google Shape;274;p39"/>
          <p:cNvSpPr>
            <a:spLocks noGrp="1"/>
          </p:cNvSpPr>
          <p:nvPr>
            <p:ph type="sldNum" sz="quarter" idx="10"/>
          </p:nvPr>
        </p:nvSpPr>
        <p:spPr>
          <a:noFill/>
        </p:spPr>
        <p:txBody>
          <a:bodyPr/>
          <a:lstStyle/>
          <a:p>
            <a:fld id="{0E7DB99B-4D28-4844-8248-1B83C9EF79F9}" type="slidenum">
              <a:rPr lang="es-ES" altLang="zh-TW" smtClean="0"/>
              <a:pPr/>
              <a:t>21</a:t>
            </a:fld>
            <a:endParaRPr lang="zh-TW" altLang="zh-TW" smtClean="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Google Shape;279;p40"/>
          <p:cNvSpPr txBox="1">
            <a:spLocks noGrp="1"/>
          </p:cNvSpPr>
          <p:nvPr>
            <p:ph type="body" idx="3"/>
          </p:nvPr>
        </p:nvSpPr>
        <p:spPr>
          <a:xfrm>
            <a:off x="4684713" y="1049338"/>
            <a:ext cx="4264025" cy="3144837"/>
          </a:xfrm>
        </p:spPr>
        <p:txBody>
          <a:bodyPr anchor="ctr"/>
          <a:lstStyle/>
          <a:p>
            <a:pPr marL="342900" indent="-342900" eaLnBrk="1" hangingPunct="1">
              <a:spcBef>
                <a:spcPct val="0"/>
              </a:spcBef>
              <a:spcAft>
                <a:spcPct val="0"/>
              </a:spcAft>
              <a:buClr>
                <a:srgbClr val="000000"/>
              </a:buClr>
              <a:buSzPts val="1100"/>
              <a:buFont typeface="Helvetica Neue"/>
              <a:buNone/>
            </a:pPr>
            <a:r>
              <a:rPr lang="en-US" altLang="zh-TW" sz="1400" smtClean="0">
                <a:solidFill>
                  <a:schemeClr val="accent1"/>
                </a:solidFill>
                <a:latin typeface="Arial" charset="0"/>
                <a:ea typeface="新細明體" charset="-120"/>
                <a:cs typeface="Arial" charset="0"/>
                <a:sym typeface="新細明體" charset="-120"/>
              </a:rPr>
              <a:t>1. </a:t>
            </a:r>
            <a:r>
              <a:rPr lang="zh-TW" altLang="en-US" sz="1400" smtClean="0">
                <a:solidFill>
                  <a:schemeClr val="accent1"/>
                </a:solidFill>
                <a:latin typeface="Arial" charset="0"/>
                <a:ea typeface="新細明體" charset="-120"/>
                <a:cs typeface="Arial" charset="0"/>
                <a:sym typeface="新細明體" charset="-120"/>
              </a:rPr>
              <a:t>新冠疫情</a:t>
            </a:r>
            <a:r>
              <a:rPr lang="zh-TW" altLang="en-US" sz="1400" smtClean="0">
                <a:solidFill>
                  <a:schemeClr val="accent1"/>
                </a:solidFill>
                <a:latin typeface="新細明體" charset="-120"/>
                <a:ea typeface="新細明體" charset="-120"/>
                <a:cs typeface="Arial" charset="0"/>
                <a:sym typeface="新細明體" charset="-120"/>
              </a:rPr>
              <a:t>造成的全球悲劇</a:t>
            </a:r>
          </a:p>
          <a:p>
            <a:pPr marL="342900" indent="-342900" eaLnBrk="1" hangingPunct="1">
              <a:spcBef>
                <a:spcPct val="0"/>
              </a:spcBef>
              <a:spcAft>
                <a:spcPct val="0"/>
              </a:spcAft>
              <a:buClr>
                <a:srgbClr val="000000"/>
              </a:buClr>
              <a:buSzPts val="1100"/>
              <a:buFont typeface="Helvetica Neue"/>
              <a:buNone/>
            </a:pPr>
            <a:r>
              <a:rPr lang="en-US" altLang="zh-TW" sz="1400" smtClean="0">
                <a:solidFill>
                  <a:schemeClr val="accent1"/>
                </a:solidFill>
                <a:latin typeface="Arial" charset="0"/>
                <a:ea typeface="新細明體" charset="-120"/>
                <a:cs typeface="Arial" charset="0"/>
                <a:sym typeface="新細明體" charset="-120"/>
              </a:rPr>
              <a:t>2.</a:t>
            </a:r>
            <a:r>
              <a:rPr lang="en-US" altLang="zh-TW" sz="1400" smtClean="0">
                <a:solidFill>
                  <a:schemeClr val="accent1"/>
                </a:solidFill>
                <a:latin typeface="新細明體" charset="-120"/>
                <a:ea typeface="新細明體" charset="-120"/>
                <a:cs typeface="Arial" charset="0"/>
                <a:sym typeface="新細明體" charset="-120"/>
              </a:rPr>
              <a:t> </a:t>
            </a:r>
            <a:r>
              <a:rPr lang="zh-TW" altLang="en-US" sz="1400" smtClean="0">
                <a:solidFill>
                  <a:schemeClr val="accent1"/>
                </a:solidFill>
                <a:latin typeface="新細明體" charset="-120"/>
                <a:ea typeface="新細明體" charset="-120"/>
                <a:cs typeface="Arial" charset="0"/>
                <a:sym typeface="新細明體" charset="-120"/>
              </a:rPr>
              <a:t>不平等和不公正：大眾化、分裂、移民面臨的惡劣條件、人類大家庭的分裂</a:t>
            </a:r>
          </a:p>
          <a:p>
            <a:pPr marL="342900" indent="-342900" eaLnBrk="1" hangingPunct="1">
              <a:spcBef>
                <a:spcPct val="0"/>
              </a:spcBef>
              <a:spcAft>
                <a:spcPct val="0"/>
              </a:spcAft>
              <a:buClr>
                <a:srgbClr val="000000"/>
              </a:buClr>
              <a:buSzPts val="1100"/>
              <a:buFont typeface="Helvetica Neue"/>
              <a:buNone/>
            </a:pPr>
            <a:r>
              <a:rPr lang="en-US" altLang="zh-TW" sz="1400" smtClean="0">
                <a:solidFill>
                  <a:schemeClr val="accent1"/>
                </a:solidFill>
                <a:latin typeface="Arial" charset="0"/>
                <a:ea typeface="新細明體" charset="-120"/>
                <a:cs typeface="Arial" charset="0"/>
                <a:sym typeface="新細明體" charset="-120"/>
              </a:rPr>
              <a:t>3.</a:t>
            </a:r>
            <a:r>
              <a:rPr lang="en-US" altLang="zh-TW" sz="1400" b="1" smtClean="0">
                <a:solidFill>
                  <a:schemeClr val="accent1"/>
                </a:solidFill>
                <a:latin typeface="新細明體" charset="-120"/>
                <a:ea typeface="新細明體" charset="-120"/>
                <a:cs typeface="Arial" charset="0"/>
                <a:sym typeface="新細明體" charset="-120"/>
              </a:rPr>
              <a:t> </a:t>
            </a:r>
            <a:r>
              <a:rPr lang="zh-TW" altLang="en-US" sz="1400" b="1" smtClean="0">
                <a:solidFill>
                  <a:schemeClr val="accent1"/>
                </a:solidFill>
                <a:latin typeface="新細明體" charset="-120"/>
                <a:ea typeface="新細明體" charset="-120"/>
                <a:cs typeface="Arial" charset="0"/>
                <a:sym typeface="新細明體" charset="-120"/>
              </a:rPr>
              <a:t>窮人</a:t>
            </a:r>
            <a:r>
              <a:rPr lang="zh-TW" altLang="en-US" sz="1400" smtClean="0">
                <a:solidFill>
                  <a:schemeClr val="accent1"/>
                </a:solidFill>
                <a:latin typeface="新細明體" charset="-120"/>
                <a:ea typeface="新細明體" charset="-120"/>
                <a:cs typeface="Arial" charset="0"/>
                <a:sym typeface="新細明體" charset="-120"/>
              </a:rPr>
              <a:t>的吶喊和</a:t>
            </a:r>
            <a:r>
              <a:rPr lang="zh-TW" altLang="en-US" sz="1400" b="1" smtClean="0">
                <a:solidFill>
                  <a:schemeClr val="accent1"/>
                </a:solidFill>
                <a:latin typeface="新細明體" charset="-120"/>
                <a:ea typeface="新細明體" charset="-120"/>
                <a:cs typeface="Arial" charset="0"/>
                <a:sym typeface="新細明體" charset="-120"/>
              </a:rPr>
              <a:t>大地</a:t>
            </a:r>
            <a:r>
              <a:rPr lang="zh-TW" altLang="en-US" sz="1400" smtClean="0">
                <a:solidFill>
                  <a:schemeClr val="accent1"/>
                </a:solidFill>
                <a:latin typeface="新細明體" charset="-120"/>
                <a:ea typeface="新細明體" charset="-120"/>
                <a:cs typeface="Arial" charset="0"/>
                <a:sym typeface="新細明體" charset="-120"/>
              </a:rPr>
              <a:t>的吶喊</a:t>
            </a:r>
            <a:endParaRPr lang="zh-TW" altLang="en-US" smtClean="0">
              <a:solidFill>
                <a:schemeClr val="accent1"/>
              </a:solidFill>
              <a:ea typeface="新細明體" charset="-120"/>
              <a:cs typeface="Arial" charset="0"/>
            </a:endParaRPr>
          </a:p>
          <a:p>
            <a:pPr marL="342900" indent="-342900" eaLnBrk="1" hangingPunct="1">
              <a:spcBef>
                <a:spcPct val="0"/>
              </a:spcBef>
              <a:spcAft>
                <a:spcPct val="0"/>
              </a:spcAft>
              <a:buClr>
                <a:srgbClr val="000000"/>
              </a:buClr>
              <a:buSzPts val="1100"/>
              <a:buFont typeface="Helvetica Neue"/>
              <a:buNone/>
            </a:pPr>
            <a:endParaRPr lang="zh-TW" altLang="en-US" sz="1400" smtClean="0">
              <a:solidFill>
                <a:schemeClr val="accent1"/>
              </a:solidFill>
              <a:latin typeface="微軟正黑體" pitchFamily="34" charset="-120"/>
              <a:ea typeface="微軟正黑體" pitchFamily="34" charset="-120"/>
              <a:cs typeface="Arial" charset="0"/>
              <a:sym typeface="新細明體" charset="-120"/>
            </a:endParaRPr>
          </a:p>
          <a:p>
            <a:pPr marL="342900" indent="-342900" eaLnBrk="1" hangingPunct="1">
              <a:spcBef>
                <a:spcPct val="0"/>
              </a:spcBef>
              <a:spcAft>
                <a:spcPct val="0"/>
              </a:spcAft>
              <a:buClr>
                <a:srgbClr val="000000"/>
              </a:buClr>
              <a:buSzPts val="1100"/>
              <a:buFont typeface="Helvetica Neue"/>
              <a:buNone/>
            </a:pPr>
            <a:r>
              <a:rPr lang="zh-TW" altLang="en-US" sz="1400" smtClean="0">
                <a:solidFill>
                  <a:schemeClr val="accent1"/>
                </a:solidFill>
                <a:latin typeface="微軟正黑體" pitchFamily="34" charset="-120"/>
                <a:ea typeface="微軟正黑體" pitchFamily="34" charset="-120"/>
                <a:cs typeface="Arial" charset="0"/>
                <a:sym typeface="新細明體" charset="-120"/>
              </a:rPr>
              <a:t>我們都在同一條船上</a:t>
            </a:r>
            <a:r>
              <a:rPr lang="zh-TW" altLang="en-US" sz="1400" smtClean="0">
                <a:solidFill>
                  <a:schemeClr val="accent1"/>
                </a:solidFill>
                <a:latin typeface="Arial" charset="0"/>
                <a:ea typeface="新細明體" charset="-120"/>
                <a:cs typeface="Arial" charset="0"/>
                <a:sym typeface="新細明體" charset="-120"/>
              </a:rPr>
              <a:t>。</a:t>
            </a:r>
            <a:endParaRPr lang="en-US" altLang="zh-TW" sz="1400" smtClean="0">
              <a:solidFill>
                <a:schemeClr val="accent1"/>
              </a:solidFill>
              <a:latin typeface="微軟正黑體" pitchFamily="34" charset="-120"/>
              <a:ea typeface="微軟正黑體" pitchFamily="34" charset="-120"/>
              <a:cs typeface="Arial" charset="0"/>
              <a:sym typeface="新細明體" charset="-120"/>
            </a:endParaRPr>
          </a:p>
          <a:p>
            <a:pPr marL="342900" indent="-342900" eaLnBrk="1" hangingPunct="1">
              <a:spcBef>
                <a:spcPct val="0"/>
              </a:spcBef>
              <a:spcAft>
                <a:spcPct val="0"/>
              </a:spcAft>
              <a:buClr>
                <a:srgbClr val="000000"/>
              </a:buClr>
              <a:buSzPts val="1100"/>
              <a:buFont typeface="Helvetica Neue"/>
              <a:buNone/>
            </a:pPr>
            <a:r>
              <a:rPr lang="zh-TW" altLang="en-US" sz="1400" smtClean="0">
                <a:solidFill>
                  <a:schemeClr val="accent1"/>
                </a:solidFill>
                <a:latin typeface="微軟正黑體" pitchFamily="34" charset="-120"/>
                <a:ea typeface="微軟正黑體" pitchFamily="34" charset="-120"/>
                <a:cs typeface="Arial" charset="0"/>
                <a:sym typeface="新細明體" charset="-120"/>
              </a:rPr>
              <a:t>我們是生活在同一家園中的人類家庭。</a:t>
            </a:r>
            <a:endParaRPr lang="zh-TW" altLang="en-US" smtClean="0">
              <a:solidFill>
                <a:schemeClr val="accent1"/>
              </a:solidFill>
              <a:latin typeface="微軟正黑體" pitchFamily="34" charset="-120"/>
              <a:ea typeface="微軟正黑體" pitchFamily="34" charset="-120"/>
              <a:cs typeface="Arial" charset="0"/>
            </a:endParaRPr>
          </a:p>
          <a:p>
            <a:pPr marL="342900" indent="-342900" algn="r" eaLnBrk="1" hangingPunct="1">
              <a:spcBef>
                <a:spcPct val="0"/>
              </a:spcBef>
              <a:spcAft>
                <a:spcPct val="0"/>
              </a:spcAft>
              <a:buClr>
                <a:srgbClr val="000000"/>
              </a:buClr>
              <a:buSzPts val="1100"/>
              <a:buFont typeface="Helvetica Neue"/>
              <a:buNone/>
            </a:pPr>
            <a:r>
              <a:rPr lang="zh-TW" altLang="zh-TW" sz="1400" smtClean="0">
                <a:solidFill>
                  <a:schemeClr val="accent1"/>
                </a:solidFill>
                <a:latin typeface="Arial" charset="0"/>
                <a:ea typeface="新細明體" charset="-120"/>
                <a:cs typeface="Arial" charset="0"/>
                <a:sym typeface="新細明體" charset="-120"/>
              </a:rPr>
              <a:t>（《</a:t>
            </a:r>
            <a:r>
              <a:rPr lang="zh-TW" altLang="es-ES" sz="1400" smtClean="0">
                <a:solidFill>
                  <a:schemeClr val="accent1"/>
                </a:solidFill>
                <a:latin typeface="Arial" charset="0"/>
                <a:ea typeface="新細明體" charset="-120"/>
                <a:cs typeface="Arial" charset="0"/>
                <a:sym typeface="新細明體" charset="-120"/>
              </a:rPr>
              <a:t>願祢受讚頌</a:t>
            </a:r>
            <a:r>
              <a:rPr lang="zh-TW" altLang="zh-TW" sz="1400" smtClean="0">
                <a:solidFill>
                  <a:schemeClr val="accent1"/>
                </a:solidFill>
                <a:latin typeface="Arial" charset="0"/>
                <a:ea typeface="新細明體" charset="-120"/>
                <a:cs typeface="Arial" charset="0"/>
                <a:sym typeface="新細明體" charset="-120"/>
              </a:rPr>
              <a:t>》</a:t>
            </a:r>
            <a:r>
              <a:rPr lang="zh-TW" altLang="es-ES" sz="1400" smtClean="0">
                <a:solidFill>
                  <a:schemeClr val="accent1"/>
                </a:solidFill>
                <a:latin typeface="Arial" charset="0"/>
                <a:ea typeface="新細明體" charset="-120"/>
                <a:cs typeface="Arial" charset="0"/>
                <a:sym typeface="新細明體" charset="-120"/>
              </a:rPr>
              <a:t>及</a:t>
            </a:r>
            <a:r>
              <a:rPr lang="zh-TW" altLang="zh-TW" sz="1400" smtClean="0">
                <a:solidFill>
                  <a:schemeClr val="accent1"/>
                </a:solidFill>
                <a:latin typeface="Arial" charset="0"/>
                <a:ea typeface="新細明體" charset="-120"/>
                <a:cs typeface="Arial" charset="0"/>
                <a:sym typeface="新細明體" charset="-120"/>
              </a:rPr>
              <a:t>《</a:t>
            </a:r>
            <a:r>
              <a:rPr lang="zh-TW" altLang="es-ES" sz="1400" smtClean="0">
                <a:solidFill>
                  <a:schemeClr val="accent1"/>
                </a:solidFill>
                <a:latin typeface="Arial" charset="0"/>
                <a:ea typeface="新細明體" charset="-120"/>
                <a:cs typeface="Arial" charset="0"/>
                <a:sym typeface="新細明體" charset="-120"/>
              </a:rPr>
              <a:t>眾位弟兄</a:t>
            </a:r>
            <a:r>
              <a:rPr lang="es-ES" altLang="zh-TW" sz="1400" smtClean="0">
                <a:solidFill>
                  <a:schemeClr val="accent1"/>
                </a:solidFill>
                <a:latin typeface="Arial" charset="0"/>
                <a:ea typeface="新細明體" charset="-120"/>
                <a:cs typeface="Arial" charset="0"/>
                <a:sym typeface="新細明體" charset="-120"/>
              </a:rPr>
              <a:t>》</a:t>
            </a:r>
            <a:r>
              <a:rPr lang="zh-TW" altLang="zh-TW" sz="1400" smtClean="0">
                <a:solidFill>
                  <a:schemeClr val="accent1"/>
                </a:solidFill>
                <a:latin typeface="Arial" charset="0"/>
                <a:ea typeface="新細明體" charset="-120"/>
                <a:cs typeface="Arial" charset="0"/>
                <a:sym typeface="新細明體" charset="-120"/>
              </a:rPr>
              <a:t>）</a:t>
            </a:r>
          </a:p>
        </p:txBody>
      </p:sp>
      <p:sp>
        <p:nvSpPr>
          <p:cNvPr id="63490" name="Google Shape;280;p40"/>
          <p:cNvSpPr txBox="1">
            <a:spLocks noGrp="1"/>
          </p:cNvSpPr>
          <p:nvPr>
            <p:ph type="title"/>
          </p:nvPr>
        </p:nvSpPr>
        <p:spPr>
          <a:xfrm>
            <a:off x="422275" y="238125"/>
            <a:ext cx="8299450" cy="638175"/>
          </a:xfrm>
        </p:spPr>
        <p:txBody>
          <a:bodyPr/>
          <a:lstStyle/>
          <a:p>
            <a:pPr eaLnBrk="1" hangingPunct="1">
              <a:spcBef>
                <a:spcPct val="0"/>
              </a:spcBef>
              <a:spcAft>
                <a:spcPct val="0"/>
              </a:spcAft>
              <a:buSzPct val="49000"/>
              <a:buFont typeface="Arial" charset="0"/>
              <a:buNone/>
            </a:pPr>
            <a:r>
              <a:rPr lang="zh-TW" altLang="en-US" sz="2300" b="1" smtClean="0">
                <a:solidFill>
                  <a:schemeClr val="accent1"/>
                </a:solidFill>
                <a:latin typeface="新細明體" charset="-120"/>
                <a:ea typeface="新細明體" charset="-120"/>
                <a:cs typeface="Arial" charset="0"/>
                <a:sym typeface="新細明體" charset="-120"/>
              </a:rPr>
              <a:t>在福音的光照下辨別時代的徵兆</a:t>
            </a:r>
          </a:p>
        </p:txBody>
      </p:sp>
      <p:sp>
        <p:nvSpPr>
          <p:cNvPr id="63491" name="Google Shape;281;p40"/>
          <p:cNvSpPr>
            <a:spLocks noGrp="1"/>
          </p:cNvSpPr>
          <p:nvPr>
            <p:ph type="sldNum" sz="quarter" idx="10"/>
          </p:nvPr>
        </p:nvSpPr>
        <p:spPr>
          <a:noFill/>
        </p:spPr>
        <p:txBody>
          <a:bodyPr/>
          <a:lstStyle/>
          <a:p>
            <a:fld id="{3527ED88-ABA6-4919-B15E-66053A46BFED}" type="slidenum">
              <a:rPr lang="es-ES" altLang="zh-TW" smtClean="0"/>
              <a:pPr/>
              <a:t>22</a:t>
            </a:fld>
            <a:endParaRPr lang="zh-TW" altLang="zh-TW" smtClean="0"/>
          </a:p>
        </p:txBody>
      </p:sp>
      <p:cxnSp>
        <p:nvCxnSpPr>
          <p:cNvPr id="63492" name="Google Shape;282;p40"/>
          <p:cNvCxnSpPr>
            <a:cxnSpLocks noChangeShapeType="1"/>
          </p:cNvCxnSpPr>
          <p:nvPr/>
        </p:nvCxnSpPr>
        <p:spPr bwMode="auto">
          <a:xfrm>
            <a:off x="3490913" y="4537075"/>
            <a:ext cx="2185987" cy="0"/>
          </a:xfrm>
          <a:prstGeom prst="straightConnector1">
            <a:avLst/>
          </a:prstGeom>
          <a:noFill/>
          <a:ln w="28575">
            <a:solidFill>
              <a:srgbClr val="DE8F32"/>
            </a:solidFill>
            <a:prstDash val="dot"/>
            <a:round/>
            <a:headEnd type="none" w="sm" len="sm"/>
            <a:tailEnd type="none" w="sm" len="sm"/>
          </a:ln>
        </p:spPr>
      </p:cxnSp>
      <p:sp>
        <p:nvSpPr>
          <p:cNvPr id="63493" name="Google Shape;283;p40"/>
          <p:cNvSpPr txBox="1">
            <a:spLocks noGrp="1"/>
          </p:cNvSpPr>
          <p:nvPr>
            <p:ph type="body" idx="2"/>
          </p:nvPr>
        </p:nvSpPr>
        <p:spPr>
          <a:xfrm>
            <a:off x="576263" y="1049338"/>
            <a:ext cx="3735387" cy="3144837"/>
          </a:xfrm>
        </p:spPr>
        <p:txBody>
          <a:bodyPr anchor="ctr"/>
          <a:lstStyle/>
          <a:p>
            <a:pPr marL="152400" indent="0" algn="just" eaLnBrk="1" hangingPunct="1">
              <a:lnSpc>
                <a:spcPct val="95000"/>
              </a:lnSpc>
              <a:spcBef>
                <a:spcPct val="0"/>
              </a:spcBef>
              <a:spcAft>
                <a:spcPct val="0"/>
              </a:spcAft>
              <a:buSzPct val="81000"/>
              <a:buFont typeface="Helvetica Neue"/>
              <a:buNone/>
            </a:pPr>
            <a:endParaRPr lang="es-ES" altLang="zh-TW" sz="1800" smtClean="0">
              <a:solidFill>
                <a:schemeClr val="accent1"/>
              </a:solidFill>
              <a:latin typeface="新細明體" charset="-120"/>
              <a:ea typeface="新細明體" charset="-120"/>
              <a:cs typeface="Arial" charset="0"/>
              <a:sym typeface="新細明體" charset="-120"/>
            </a:endParaRPr>
          </a:p>
          <a:p>
            <a:pPr marL="152400" indent="0" algn="just" eaLnBrk="1" hangingPunct="1">
              <a:lnSpc>
                <a:spcPct val="95000"/>
              </a:lnSpc>
              <a:spcBef>
                <a:spcPct val="0"/>
              </a:spcBef>
              <a:spcAft>
                <a:spcPct val="0"/>
              </a:spcAft>
              <a:buSzPct val="81000"/>
              <a:buFont typeface="Helvetica Neue"/>
              <a:buNone/>
            </a:pPr>
            <a:r>
              <a:rPr lang="zh-TW" altLang="en-US" sz="1800" smtClean="0">
                <a:solidFill>
                  <a:schemeClr val="accent1"/>
                </a:solidFill>
                <a:latin typeface="新細明體" charset="-120"/>
                <a:ea typeface="新細明體" charset="-120"/>
                <a:cs typeface="Arial" charset="0"/>
                <a:sym typeface="新細明體" charset="-120"/>
              </a:rPr>
              <a:t>「</a:t>
            </a:r>
            <a:r>
              <a:rPr lang="zh-TW" altLang="zh-TW" sz="1800" smtClean="0">
                <a:solidFill>
                  <a:schemeClr val="accent1"/>
                </a:solidFill>
                <a:ea typeface="新細明體" charset="-120"/>
                <a:cs typeface="Arial" charset="0"/>
              </a:rPr>
              <a:t>此一同道偕行的歷程，在一個社會上有時代性的改變，教會的生命又有重大變化的歷史背景中，展示出我們不容忽略的：在當前複雜的情勢下，關係既緊張又有衝突，我們受召「檢討時代局勢，並在福音光照下，替人類解釋真理」（《論教會在現代世界》牧職憲章，</a:t>
            </a:r>
            <a:r>
              <a:rPr lang="en-US" altLang="zh-TW" sz="1800" smtClean="0">
                <a:solidFill>
                  <a:schemeClr val="accent1"/>
                </a:solidFill>
                <a:ea typeface="新細明體" charset="-120"/>
                <a:cs typeface="Arial" charset="0"/>
              </a:rPr>
              <a:t>4</a:t>
            </a:r>
            <a:r>
              <a:rPr lang="zh-TW" altLang="zh-TW" sz="1800" smtClean="0">
                <a:solidFill>
                  <a:schemeClr val="accent1"/>
                </a:solidFill>
                <a:ea typeface="新細明體" charset="-120"/>
                <a:cs typeface="Arial" charset="0"/>
              </a:rPr>
              <a:t>）。</a:t>
            </a:r>
            <a:r>
              <a:rPr lang="zh-TW" altLang="en-US" sz="1800" smtClean="0">
                <a:solidFill>
                  <a:schemeClr val="accent1"/>
                </a:solidFill>
                <a:ea typeface="新細明體" charset="-120"/>
                <a:cs typeface="Arial" charset="0"/>
              </a:rPr>
              <a:t>」</a:t>
            </a:r>
          </a:p>
          <a:p>
            <a:pPr marL="152400" indent="0" algn="r" eaLnBrk="1" hangingPunct="1">
              <a:lnSpc>
                <a:spcPct val="95000"/>
              </a:lnSpc>
              <a:spcBef>
                <a:spcPct val="0"/>
              </a:spcBef>
              <a:spcAft>
                <a:spcPct val="0"/>
              </a:spcAft>
              <a:buSzPct val="86000"/>
              <a:buFont typeface="Helvetica Neue"/>
              <a:buNone/>
            </a:pPr>
            <a:r>
              <a:rPr lang="en-US" altLang="zh-TW" sz="1400" smtClean="0">
                <a:solidFill>
                  <a:schemeClr val="accent1"/>
                </a:solidFill>
                <a:latin typeface="新細明體" charset="-120"/>
                <a:ea typeface="新細明體" charset="-120"/>
                <a:cs typeface="Arial" charset="0"/>
                <a:sym typeface="新細明體" charset="-120"/>
              </a:rPr>
              <a:t>《</a:t>
            </a:r>
            <a:r>
              <a:rPr lang="zh-TW" altLang="en-US" sz="1400" smtClean="0">
                <a:solidFill>
                  <a:schemeClr val="accent1"/>
                </a:solidFill>
                <a:latin typeface="新細明體" charset="-120"/>
                <a:ea typeface="新細明體" charset="-120"/>
                <a:cs typeface="Arial" charset="0"/>
                <a:sym typeface="新細明體" charset="-120"/>
              </a:rPr>
              <a:t>準備文件</a:t>
            </a:r>
            <a:r>
              <a:rPr lang="en-US" altLang="zh-TW" sz="1400" smtClean="0">
                <a:solidFill>
                  <a:schemeClr val="accent1"/>
                </a:solidFill>
                <a:latin typeface="新細明體" charset="-120"/>
                <a:ea typeface="新細明體" charset="-120"/>
                <a:cs typeface="Arial" charset="0"/>
                <a:sym typeface="新細明體" charset="-120"/>
              </a:rPr>
              <a:t>》</a:t>
            </a:r>
            <a:r>
              <a:rPr lang="zh-TW" altLang="en-US" sz="1400" smtClean="0">
                <a:solidFill>
                  <a:schemeClr val="accent1"/>
                </a:solidFill>
                <a:latin typeface="新細明體" charset="-120"/>
                <a:ea typeface="新細明體" charset="-120"/>
                <a:cs typeface="Arial" charset="0"/>
                <a:sym typeface="新細明體" charset="-120"/>
              </a:rPr>
              <a:t>，</a:t>
            </a:r>
            <a:r>
              <a:rPr lang="en-US" altLang="zh-TW" sz="1400" smtClean="0">
                <a:solidFill>
                  <a:schemeClr val="accent1"/>
                </a:solidFill>
                <a:latin typeface="新細明體" charset="-120"/>
                <a:ea typeface="新細明體" charset="-120"/>
                <a:cs typeface="Arial" charset="0"/>
                <a:sym typeface="新細明體" charset="-120"/>
              </a:rPr>
              <a:t>4</a:t>
            </a:r>
            <a:endParaRPr lang="zh-TW" altLang="zh-TW" sz="1400" smtClean="0">
              <a:solidFill>
                <a:schemeClr val="accent1"/>
              </a:solidFill>
              <a:latin typeface="新細明體" charset="-120"/>
              <a:ea typeface="新細明體" charset="-120"/>
              <a:cs typeface="Arial" charset="0"/>
              <a:sym typeface="新細明體" charset="-12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Google Shape;288;p41"/>
          <p:cNvSpPr txBox="1">
            <a:spLocks noGrp="1"/>
          </p:cNvSpPr>
          <p:nvPr>
            <p:ph type="title"/>
          </p:nvPr>
        </p:nvSpPr>
        <p:spPr>
          <a:xfrm>
            <a:off x="668338" y="774700"/>
            <a:ext cx="8053387" cy="1328738"/>
          </a:xfrm>
        </p:spPr>
        <p:txBody>
          <a:bodyPr anchor="ctr"/>
          <a:lstStyle/>
          <a:p>
            <a:pPr eaLnBrk="1" hangingPunct="1">
              <a:spcBef>
                <a:spcPct val="0"/>
              </a:spcBef>
              <a:spcAft>
                <a:spcPct val="0"/>
              </a:spcAft>
            </a:pPr>
            <a:r>
              <a:rPr lang="zh-TW" altLang="en-US" sz="2400" smtClean="0">
                <a:solidFill>
                  <a:schemeClr val="accent1"/>
                </a:solidFill>
                <a:latin typeface="新細明體" charset="-120"/>
                <a:ea typeface="新細明體" charset="-120"/>
                <a:cs typeface="Arial" charset="0"/>
                <a:sym typeface="新細明體" charset="-120"/>
              </a:rPr>
              <a:t>「</a:t>
            </a:r>
            <a:r>
              <a:rPr lang="zh-TW" altLang="zh-TW" sz="2400" smtClean="0">
                <a:solidFill>
                  <a:schemeClr val="accent1"/>
                </a:solidFill>
                <a:ea typeface="新細明體" charset="-120"/>
                <a:cs typeface="Arial" charset="0"/>
              </a:rPr>
              <a:t>在這脈絡裡，共議精神代表了教會的主要途徑──教會受召在聖神的行動下以及聆聽聖言來更新自己。</a:t>
            </a:r>
            <a:r>
              <a:rPr lang="zh-TW" altLang="en-US" sz="2400" smtClean="0">
                <a:solidFill>
                  <a:schemeClr val="accent1"/>
                </a:solidFill>
                <a:ea typeface="新細明體" charset="-120"/>
                <a:cs typeface="Arial" charset="0"/>
              </a:rPr>
              <a:t>」 </a:t>
            </a:r>
            <a:br>
              <a:rPr lang="zh-TW" altLang="en-US" sz="2400" smtClean="0">
                <a:solidFill>
                  <a:schemeClr val="accent1"/>
                </a:solidFill>
                <a:ea typeface="新細明體" charset="-120"/>
                <a:cs typeface="Arial" charset="0"/>
              </a:rPr>
            </a:br>
            <a:r>
              <a:rPr lang="en-US" altLang="zh-TW" sz="1600" smtClean="0">
                <a:solidFill>
                  <a:schemeClr val="accent1"/>
                </a:solidFill>
                <a:ea typeface="新細明體" charset="-120"/>
                <a:cs typeface="Arial" charset="0"/>
              </a:rPr>
              <a:t>《</a:t>
            </a:r>
            <a:r>
              <a:rPr lang="zh-TW" altLang="en-US" sz="1600" smtClean="0">
                <a:solidFill>
                  <a:schemeClr val="accent1"/>
                </a:solidFill>
                <a:ea typeface="新細明體" charset="-120"/>
                <a:cs typeface="Arial" charset="0"/>
              </a:rPr>
              <a:t>準備文件</a:t>
            </a:r>
            <a:r>
              <a:rPr lang="en-US" altLang="zh-TW" sz="1600" smtClean="0">
                <a:solidFill>
                  <a:schemeClr val="accent1"/>
                </a:solidFill>
                <a:ea typeface="新細明體" charset="-120"/>
                <a:cs typeface="Arial" charset="0"/>
              </a:rPr>
              <a:t>》</a:t>
            </a:r>
            <a:r>
              <a:rPr lang="zh-TW" altLang="en-US" sz="1600" smtClean="0">
                <a:solidFill>
                  <a:schemeClr val="accent1"/>
                </a:solidFill>
                <a:ea typeface="新細明體" charset="-120"/>
                <a:cs typeface="Arial" charset="0"/>
              </a:rPr>
              <a:t>，</a:t>
            </a:r>
            <a:r>
              <a:rPr lang="en-US" altLang="zh-TW" sz="1600" smtClean="0">
                <a:solidFill>
                  <a:schemeClr val="accent1"/>
                </a:solidFill>
                <a:ea typeface="新細明體" charset="-120"/>
                <a:cs typeface="Arial" charset="0"/>
              </a:rPr>
              <a:t>9</a:t>
            </a:r>
            <a:endParaRPr lang="zh-TW" altLang="zh-TW" sz="1600" smtClean="0">
              <a:solidFill>
                <a:schemeClr val="accent1"/>
              </a:solidFill>
              <a:latin typeface="新細明體" charset="-120"/>
              <a:ea typeface="新細明體" charset="-120"/>
              <a:cs typeface="Arial" charset="0"/>
              <a:sym typeface="新細明體" charset="-120"/>
            </a:endParaRPr>
          </a:p>
        </p:txBody>
      </p:sp>
      <p:sp>
        <p:nvSpPr>
          <p:cNvPr id="65538" name="Google Shape;289;p41"/>
          <p:cNvSpPr>
            <a:spLocks noGrp="1"/>
          </p:cNvSpPr>
          <p:nvPr>
            <p:ph type="sldNum" sz="quarter" idx="10"/>
          </p:nvPr>
        </p:nvSpPr>
        <p:spPr>
          <a:noFill/>
        </p:spPr>
        <p:txBody>
          <a:bodyPr/>
          <a:lstStyle/>
          <a:p>
            <a:fld id="{D91B7F1B-3700-40F5-8CE0-F69170882B1D}" type="slidenum">
              <a:rPr lang="es-ES" altLang="zh-TW" smtClean="0"/>
              <a:pPr/>
              <a:t>23</a:t>
            </a:fld>
            <a:endParaRPr lang="zh-TW" altLang="zh-TW" smtClean="0"/>
          </a:p>
        </p:txBody>
      </p:sp>
      <p:sp>
        <p:nvSpPr>
          <p:cNvPr id="65539" name="Google Shape;290;p41"/>
          <p:cNvSpPr txBox="1">
            <a:spLocks noGrp="1"/>
          </p:cNvSpPr>
          <p:nvPr>
            <p:ph type="body" idx="3"/>
          </p:nvPr>
        </p:nvSpPr>
        <p:spPr>
          <a:xfrm>
            <a:off x="588963" y="2724150"/>
            <a:ext cx="7853362" cy="1395413"/>
          </a:xfrm>
        </p:spPr>
        <p:txBody>
          <a:bodyPr anchor="ctr"/>
          <a:lstStyle/>
          <a:p>
            <a:pPr eaLnBrk="1" hangingPunct="1">
              <a:lnSpc>
                <a:spcPct val="95000"/>
              </a:lnSpc>
              <a:spcBef>
                <a:spcPct val="0"/>
              </a:spcBef>
              <a:spcAft>
                <a:spcPct val="0"/>
              </a:spcAft>
            </a:pPr>
            <a:r>
              <a:rPr lang="zh-TW" altLang="en-US" sz="2000" smtClean="0">
                <a:solidFill>
                  <a:schemeClr val="accent1"/>
                </a:solidFill>
                <a:latin typeface="新細明體" charset="-120"/>
                <a:ea typeface="新細明體" charset="-120"/>
                <a:cs typeface="Arial" charset="0"/>
                <a:sym typeface="新細明體" charset="-120"/>
              </a:rPr>
              <a:t>想像教會的一個不同的未來</a:t>
            </a:r>
            <a:endParaRPr lang="zh-TW" altLang="en-US" sz="2000" smtClean="0">
              <a:solidFill>
                <a:schemeClr val="accent1"/>
              </a:solidFill>
              <a:ea typeface="新細明體" charset="-120"/>
              <a:cs typeface="Arial" charset="0"/>
            </a:endParaRPr>
          </a:p>
          <a:p>
            <a:pPr eaLnBrk="1" hangingPunct="1">
              <a:lnSpc>
                <a:spcPct val="95000"/>
              </a:lnSpc>
              <a:spcBef>
                <a:spcPct val="0"/>
              </a:spcBef>
              <a:spcAft>
                <a:spcPct val="0"/>
              </a:spcAft>
            </a:pPr>
            <a:r>
              <a:rPr lang="zh-TW" altLang="en-US" sz="2000" smtClean="0">
                <a:solidFill>
                  <a:schemeClr val="accent1"/>
                </a:solidFill>
                <a:latin typeface="新細明體" charset="-120"/>
                <a:ea typeface="新細明體" charset="-120"/>
                <a:cs typeface="Arial" charset="0"/>
                <a:sym typeface="新細明體" charset="-120"/>
              </a:rPr>
              <a:t>做為人類家庭的先知見證人，我們需要一個共同的目標團結起來</a:t>
            </a:r>
            <a:r>
              <a:rPr lang="es-ES" sz="2000" smtClean="0">
                <a:solidFill>
                  <a:schemeClr val="accent1"/>
                </a:solidFill>
                <a:latin typeface="新細明體" charset="-120"/>
                <a:ea typeface="新細明體" charset="-120"/>
                <a:cs typeface="Arial" charset="0"/>
                <a:sym typeface="新細明體" charset="-120"/>
              </a:rPr>
              <a:t/>
            </a:r>
            <a:br>
              <a:rPr lang="es-ES" sz="2000" smtClean="0">
                <a:solidFill>
                  <a:schemeClr val="accent1"/>
                </a:solidFill>
                <a:latin typeface="新細明體" charset="-120"/>
                <a:ea typeface="新細明體" charset="-120"/>
                <a:cs typeface="Arial" charset="0"/>
                <a:sym typeface="新細明體" charset="-120"/>
              </a:rPr>
            </a:br>
            <a:endParaRPr lang="zh-TW" altLang="en-US" sz="2000" smtClean="0">
              <a:solidFill>
                <a:schemeClr val="accent1"/>
              </a:solidFill>
              <a:latin typeface="新細明體" charset="-120"/>
              <a:ea typeface="新細明體" charset="-120"/>
              <a:cs typeface="Arial" charset="0"/>
              <a:sym typeface="新細明體" charset="-12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Google Shape;295;p42"/>
          <p:cNvSpPr txBox="1">
            <a:spLocks noGrp="1"/>
          </p:cNvSpPr>
          <p:nvPr>
            <p:ph type="body" idx="1"/>
          </p:nvPr>
        </p:nvSpPr>
        <p:spPr>
          <a:xfrm>
            <a:off x="4710113" y="147638"/>
            <a:ext cx="4297362" cy="4581525"/>
          </a:xfrm>
        </p:spPr>
        <p:txBody>
          <a:bodyPr anchor="ctr"/>
          <a:lstStyle/>
          <a:p>
            <a:pPr marL="0" indent="0" algn="ctr" eaLnBrk="1" hangingPunct="1">
              <a:lnSpc>
                <a:spcPct val="95000"/>
              </a:lnSpc>
              <a:spcBef>
                <a:spcPct val="0"/>
              </a:spcBef>
              <a:spcAft>
                <a:spcPct val="0"/>
              </a:spcAft>
              <a:buClr>
                <a:srgbClr val="000000"/>
              </a:buClr>
              <a:buSzPts val="1100"/>
              <a:buFont typeface="Arial" charset="0"/>
              <a:buNone/>
            </a:pPr>
            <a:endParaRPr lang="zh-TW" altLang="zh-TW" sz="1500" b="1" smtClean="0">
              <a:ea typeface="新細明體" charset="-120"/>
              <a:cs typeface="Arial" charset="0"/>
            </a:endParaRPr>
          </a:p>
          <a:p>
            <a:pPr marL="0" indent="0" algn="ctr" eaLnBrk="1" hangingPunct="1">
              <a:lnSpc>
                <a:spcPct val="95000"/>
              </a:lnSpc>
              <a:spcBef>
                <a:spcPct val="0"/>
              </a:spcBef>
              <a:spcAft>
                <a:spcPct val="0"/>
              </a:spcAft>
              <a:buClr>
                <a:srgbClr val="000000"/>
              </a:buClr>
              <a:buSzPts val="1100"/>
              <a:buFont typeface="Arial" charset="0"/>
              <a:buNone/>
            </a:pPr>
            <a:r>
              <a:rPr lang="zh-TW" altLang="en-US" sz="2400" b="1" smtClean="0">
                <a:solidFill>
                  <a:schemeClr val="accent1"/>
                </a:solidFill>
                <a:latin typeface="新細明體" charset="-120"/>
                <a:ea typeface="新細明體" charset="-120"/>
                <a:cs typeface="Arial" charset="0"/>
                <a:sym typeface="新細明體" charset="-120"/>
              </a:rPr>
              <a:t>聆聽聖經</a:t>
            </a:r>
          </a:p>
          <a:p>
            <a:pPr marL="0" indent="0" algn="ctr" eaLnBrk="1" hangingPunct="1">
              <a:lnSpc>
                <a:spcPct val="95000"/>
              </a:lnSpc>
              <a:spcBef>
                <a:spcPct val="0"/>
              </a:spcBef>
              <a:spcAft>
                <a:spcPct val="0"/>
              </a:spcAft>
              <a:buClr>
                <a:srgbClr val="000000"/>
              </a:buClr>
              <a:buSzPts val="1100"/>
              <a:buFont typeface="Arial" charset="0"/>
              <a:buNone/>
            </a:pPr>
            <a:endParaRPr lang="zh-TW" altLang="en-US" sz="2400" b="1" smtClean="0">
              <a:solidFill>
                <a:schemeClr val="accent1"/>
              </a:solidFill>
              <a:latin typeface="新細明體" charset="-120"/>
              <a:ea typeface="新細明體" charset="-120"/>
              <a:cs typeface="Arial" charset="0"/>
              <a:sym typeface="新細明體" charset="-120"/>
            </a:endParaRPr>
          </a:p>
          <a:p>
            <a:pPr marL="0" indent="0" algn="ctr" eaLnBrk="1" hangingPunct="1">
              <a:lnSpc>
                <a:spcPct val="95000"/>
              </a:lnSpc>
              <a:spcBef>
                <a:spcPct val="0"/>
              </a:spcBef>
              <a:spcAft>
                <a:spcPct val="0"/>
              </a:spcAft>
              <a:buClr>
                <a:srgbClr val="000000"/>
              </a:buClr>
              <a:buSzPts val="1100"/>
              <a:buFont typeface="Helvetica Neue"/>
              <a:buNone/>
            </a:pPr>
            <a:r>
              <a:rPr lang="zh-TW" altLang="en-US" sz="1900" smtClean="0">
                <a:solidFill>
                  <a:schemeClr val="accent1"/>
                </a:solidFill>
                <a:latin typeface="新細明體" charset="-120"/>
                <a:ea typeface="新細明體" charset="-120"/>
                <a:cs typeface="Arial" charset="0"/>
                <a:sym typeface="新細明體" charset="-120"/>
              </a:rPr>
              <a:t>耶穌、群眾、宗徒</a:t>
            </a:r>
          </a:p>
          <a:p>
            <a:pPr marL="0" indent="0" algn="ctr" eaLnBrk="1" hangingPunct="1">
              <a:lnSpc>
                <a:spcPct val="95000"/>
              </a:lnSpc>
              <a:spcBef>
                <a:spcPct val="0"/>
              </a:spcBef>
              <a:spcAft>
                <a:spcPct val="0"/>
              </a:spcAft>
              <a:buClr>
                <a:srgbClr val="000000"/>
              </a:buClr>
              <a:buSzPts val="1100"/>
              <a:buFont typeface="Arial" charset="0"/>
              <a:buNone/>
            </a:pPr>
            <a:endParaRPr lang="zh-TW" altLang="zh-TW" sz="1800" b="1" i="1" smtClean="0">
              <a:solidFill>
                <a:schemeClr val="accent1"/>
              </a:solidFill>
              <a:latin typeface="新細明體" charset="-120"/>
              <a:ea typeface="新細明體" charset="-120"/>
              <a:cs typeface="Arial" charset="0"/>
              <a:sym typeface="新細明體" charset="-120"/>
            </a:endParaRPr>
          </a:p>
          <a:p>
            <a:pPr marL="0" indent="0" algn="just" eaLnBrk="1" hangingPunct="1">
              <a:lnSpc>
                <a:spcPct val="95000"/>
              </a:lnSpc>
              <a:spcBef>
                <a:spcPct val="0"/>
              </a:spcBef>
              <a:spcAft>
                <a:spcPct val="0"/>
              </a:spcAft>
              <a:buClr>
                <a:srgbClr val="000000"/>
              </a:buClr>
              <a:buSzPts val="1100"/>
              <a:buFont typeface="Helvetica Neue"/>
              <a:buNone/>
            </a:pPr>
            <a:r>
              <a:rPr lang="zh-TW" altLang="en-US" sz="1600" smtClean="0">
                <a:solidFill>
                  <a:schemeClr val="accent1"/>
                </a:solidFill>
                <a:latin typeface="新細明體" charset="-120"/>
                <a:ea typeface="新細明體" charset="-120"/>
                <a:cs typeface="Arial" charset="0"/>
                <a:sym typeface="新細明體" charset="-120"/>
              </a:rPr>
              <a:t>「</a:t>
            </a:r>
            <a:r>
              <a:rPr lang="zh-TW" altLang="zh-TW" sz="1500" smtClean="0">
                <a:solidFill>
                  <a:schemeClr val="accent1"/>
                </a:solidFill>
                <a:ea typeface="新細明體" charset="-120"/>
                <a:cs typeface="Arial" charset="0"/>
              </a:rPr>
              <a:t>如果沒有耶穌不斷的開放，儘量接近廣大的聽眾，也就是福音裡所說的群眾──那些一路跟隨著，甚至有時候緊追著祂的人，而那就是「啟示」場景中的第二位人物，希望得到一個記號和得救的話語，福傳的工作與救恩的訊息，就不易理解。福音不只是向受啟發或被揀選的少數人宣講。</a:t>
            </a:r>
            <a:r>
              <a:rPr lang="zh-TW" altLang="en-US" sz="1500" smtClean="0">
                <a:solidFill>
                  <a:schemeClr val="accent1"/>
                </a:solidFill>
                <a:ea typeface="新細明體" charset="-120"/>
                <a:cs typeface="Arial" charset="0"/>
              </a:rPr>
              <a:t>」 </a:t>
            </a:r>
            <a:r>
              <a:rPr lang="en-US" altLang="zh-TW" sz="1500" smtClean="0">
                <a:solidFill>
                  <a:schemeClr val="accent1"/>
                </a:solidFill>
                <a:ea typeface="新細明體" charset="-120"/>
                <a:cs typeface="Arial" charset="0"/>
              </a:rPr>
              <a:t>《</a:t>
            </a:r>
            <a:r>
              <a:rPr lang="zh-TW" altLang="en-US" sz="1500" smtClean="0">
                <a:solidFill>
                  <a:schemeClr val="accent1"/>
                </a:solidFill>
                <a:ea typeface="新細明體" charset="-120"/>
                <a:cs typeface="Arial" charset="0"/>
              </a:rPr>
              <a:t>準備文件</a:t>
            </a:r>
            <a:r>
              <a:rPr lang="en-US" altLang="zh-TW" sz="1500" smtClean="0">
                <a:solidFill>
                  <a:schemeClr val="accent1"/>
                </a:solidFill>
                <a:ea typeface="新細明體" charset="-120"/>
                <a:cs typeface="Arial" charset="0"/>
              </a:rPr>
              <a:t>》</a:t>
            </a:r>
            <a:r>
              <a:rPr lang="zh-TW" altLang="en-US" sz="1500" smtClean="0">
                <a:solidFill>
                  <a:schemeClr val="accent1"/>
                </a:solidFill>
                <a:ea typeface="新細明體" charset="-120"/>
                <a:cs typeface="Arial" charset="0"/>
              </a:rPr>
              <a:t>，</a:t>
            </a:r>
            <a:r>
              <a:rPr lang="en-US" altLang="zh-TW" sz="1500" smtClean="0">
                <a:solidFill>
                  <a:schemeClr val="accent1"/>
                </a:solidFill>
                <a:ea typeface="新細明體" charset="-120"/>
                <a:cs typeface="Arial" charset="0"/>
              </a:rPr>
              <a:t>18</a:t>
            </a:r>
            <a:endParaRPr lang="zh-TW" altLang="zh-TW" sz="1600" smtClean="0">
              <a:solidFill>
                <a:schemeClr val="accent1"/>
              </a:solidFill>
              <a:latin typeface="新細明體" charset="-120"/>
              <a:ea typeface="新細明體" charset="-120"/>
              <a:cs typeface="Arial" charset="0"/>
              <a:sym typeface="新細明體" charset="-120"/>
            </a:endParaRPr>
          </a:p>
          <a:p>
            <a:pPr marL="0" indent="0" eaLnBrk="1" hangingPunct="1">
              <a:lnSpc>
                <a:spcPct val="95000"/>
              </a:lnSpc>
              <a:spcBef>
                <a:spcPct val="0"/>
              </a:spcBef>
              <a:spcAft>
                <a:spcPct val="0"/>
              </a:spcAft>
              <a:buClr>
                <a:srgbClr val="000000"/>
              </a:buClr>
              <a:buSzPts val="1100"/>
              <a:buFont typeface="Arial" charset="0"/>
              <a:buNone/>
            </a:pPr>
            <a:r>
              <a:rPr lang="es-ES" altLang="zh-TW" sz="1600" b="1" smtClean="0">
                <a:solidFill>
                  <a:schemeClr val="accent1"/>
                </a:solidFill>
                <a:latin typeface="新細明體" charset="-120"/>
                <a:ea typeface="新細明體" charset="-120"/>
                <a:cs typeface="Arial" charset="0"/>
                <a:sym typeface="新細明體" charset="-120"/>
              </a:rPr>
              <a:t/>
            </a:r>
            <a:br>
              <a:rPr lang="es-ES" altLang="zh-TW" sz="1600" b="1" smtClean="0">
                <a:solidFill>
                  <a:schemeClr val="accent1"/>
                </a:solidFill>
                <a:latin typeface="新細明體" charset="-120"/>
                <a:ea typeface="新細明體" charset="-120"/>
                <a:cs typeface="Arial" charset="0"/>
                <a:sym typeface="新細明體" charset="-120"/>
              </a:rPr>
            </a:br>
            <a:r>
              <a:rPr lang="zh-TW" altLang="en-US" sz="1600" b="1" smtClean="0">
                <a:solidFill>
                  <a:schemeClr val="accent1"/>
                </a:solidFill>
                <a:latin typeface="新細明體" charset="-120"/>
                <a:ea typeface="新細明體" charset="-120"/>
                <a:cs typeface="Arial" charset="0"/>
                <a:sym typeface="新細明體" charset="-120"/>
              </a:rPr>
              <a:t>為了讓教會成為她自己，並讓她的使命結出果實，三者必須始終在場：耶穌、群眾和宗徒！</a:t>
            </a:r>
            <a:endParaRPr lang="zh-TW" altLang="en-US" sz="1500" smtClean="0">
              <a:solidFill>
                <a:schemeClr val="accent1"/>
              </a:solidFill>
              <a:ea typeface="新細明體" charset="-120"/>
              <a:cs typeface="Arial" charset="0"/>
            </a:endParaRPr>
          </a:p>
        </p:txBody>
      </p:sp>
      <p:sp>
        <p:nvSpPr>
          <p:cNvPr id="67586" name="Google Shape;296;p42"/>
          <p:cNvSpPr>
            <a:spLocks noGrp="1"/>
          </p:cNvSpPr>
          <p:nvPr>
            <p:ph type="sldNum" sz="quarter" idx="10"/>
          </p:nvPr>
        </p:nvSpPr>
        <p:spPr>
          <a:noFill/>
        </p:spPr>
        <p:txBody>
          <a:bodyPr/>
          <a:lstStyle/>
          <a:p>
            <a:fld id="{A37F5154-1498-432E-8E7A-576CC038284A}" type="slidenum">
              <a:rPr lang="es-ES" altLang="zh-TW" smtClean="0"/>
              <a:pPr/>
              <a:t>24</a:t>
            </a:fld>
            <a:endParaRPr lang="zh-TW" altLang="zh-TW" smtClean="0"/>
          </a:p>
        </p:txBody>
      </p:sp>
      <p:pic>
        <p:nvPicPr>
          <p:cNvPr id="67587" name="Google Shape;297;p42"/>
          <p:cNvPicPr preferRelativeResize="0">
            <a:picLocks noChangeAspect="1" noChangeArrowheads="1"/>
          </p:cNvPicPr>
          <p:nvPr/>
        </p:nvPicPr>
        <p:blipFill>
          <a:blip r:embed="rId3"/>
          <a:srcRect t="17140" b="7880"/>
          <a:stretch>
            <a:fillRect/>
          </a:stretch>
        </p:blipFill>
        <p:spPr bwMode="auto">
          <a:xfrm>
            <a:off x="0" y="0"/>
            <a:ext cx="4572000" cy="5143500"/>
          </a:xfrm>
          <a:prstGeom prst="rect">
            <a:avLst/>
          </a:prstGeom>
          <a:noFill/>
          <a:ln w="9525">
            <a:noFill/>
            <a:miter lim="800000"/>
            <a:headEnd/>
            <a:tailEnd/>
          </a:ln>
        </p:spPr>
      </p:pic>
      <p:cxnSp>
        <p:nvCxnSpPr>
          <p:cNvPr id="67588" name="Google Shape;298;p42"/>
          <p:cNvCxnSpPr>
            <a:cxnSpLocks noChangeShapeType="1"/>
          </p:cNvCxnSpPr>
          <p:nvPr/>
        </p:nvCxnSpPr>
        <p:spPr bwMode="auto">
          <a:xfrm>
            <a:off x="5199063" y="4860925"/>
            <a:ext cx="1685925" cy="0"/>
          </a:xfrm>
          <a:prstGeom prst="straightConnector1">
            <a:avLst/>
          </a:prstGeom>
          <a:noFill/>
          <a:ln w="28575">
            <a:solidFill>
              <a:srgbClr val="DE8F32"/>
            </a:solidFill>
            <a:prstDash val="dot"/>
            <a:round/>
            <a:headEnd type="none" w="sm" len="sm"/>
            <a:tailEnd type="none" w="sm" len="sm"/>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Google Shape;303;p43"/>
          <p:cNvSpPr txBox="1">
            <a:spLocks noGrp="1"/>
          </p:cNvSpPr>
          <p:nvPr>
            <p:ph type="body" idx="1"/>
          </p:nvPr>
        </p:nvSpPr>
        <p:spPr>
          <a:xfrm>
            <a:off x="4710113" y="147638"/>
            <a:ext cx="4297362" cy="4581525"/>
          </a:xfrm>
        </p:spPr>
        <p:txBody>
          <a:bodyPr anchor="ctr"/>
          <a:lstStyle/>
          <a:p>
            <a:pPr marL="0" indent="0" algn="ctr" eaLnBrk="1" hangingPunct="1">
              <a:spcBef>
                <a:spcPct val="0"/>
              </a:spcBef>
              <a:spcAft>
                <a:spcPct val="0"/>
              </a:spcAft>
              <a:buClr>
                <a:srgbClr val="000000"/>
              </a:buClr>
              <a:buSzPts val="1100"/>
              <a:buFont typeface="Arial" charset="0"/>
              <a:buNone/>
            </a:pPr>
            <a:r>
              <a:rPr lang="zh-TW" altLang="en-US" sz="2400" b="1" smtClean="0">
                <a:solidFill>
                  <a:schemeClr val="accent1"/>
                </a:solidFill>
                <a:latin typeface="新細明體" charset="-120"/>
                <a:ea typeface="新細明體" charset="-120"/>
                <a:cs typeface="Arial" charset="0"/>
                <a:sym typeface="新細明體" charset="-120"/>
              </a:rPr>
              <a:t>聆聽聖經</a:t>
            </a:r>
            <a:endParaRPr lang="zh-TW" altLang="zh-TW" sz="2400" smtClean="0">
              <a:ea typeface="新細明體" charset="-120"/>
              <a:cs typeface="Arial" charset="0"/>
            </a:endParaRPr>
          </a:p>
          <a:p>
            <a:pPr marL="0" indent="0" algn="ctr" eaLnBrk="1" hangingPunct="1">
              <a:spcBef>
                <a:spcPct val="0"/>
              </a:spcBef>
              <a:spcAft>
                <a:spcPct val="0"/>
              </a:spcAft>
              <a:buClr>
                <a:srgbClr val="000000"/>
              </a:buClr>
              <a:buSzPts val="1100"/>
              <a:buFont typeface="Arial" charset="0"/>
              <a:buNone/>
            </a:pPr>
            <a:endParaRPr lang="zh-TW" altLang="en-US" sz="2400" b="1" smtClean="0">
              <a:solidFill>
                <a:schemeClr val="accent1"/>
              </a:solidFill>
              <a:latin typeface="新細明體" charset="-120"/>
              <a:ea typeface="新細明體" charset="-120"/>
              <a:cs typeface="Arial" charset="0"/>
              <a:sym typeface="新細明體" charset="-120"/>
            </a:endParaRPr>
          </a:p>
          <a:p>
            <a:pPr marL="0" indent="0" algn="ctr" eaLnBrk="1" hangingPunct="1">
              <a:spcBef>
                <a:spcPct val="0"/>
              </a:spcBef>
              <a:spcAft>
                <a:spcPct val="0"/>
              </a:spcAft>
              <a:buClr>
                <a:srgbClr val="000000"/>
              </a:buClr>
              <a:buSzPts val="1100"/>
              <a:buFont typeface="Helvetica Neue"/>
              <a:buNone/>
            </a:pPr>
            <a:r>
              <a:rPr lang="zh-TW" altLang="en-US" sz="1800" smtClean="0">
                <a:solidFill>
                  <a:schemeClr val="accent1"/>
                </a:solidFill>
                <a:latin typeface="新細明體" charset="-120"/>
                <a:ea typeface="新細明體" charset="-120"/>
                <a:cs typeface="Arial" charset="0"/>
                <a:sym typeface="新細明體" charset="-120"/>
              </a:rPr>
              <a:t>悔改</a:t>
            </a:r>
            <a:r>
              <a:rPr lang="zh-TW" altLang="en-US" sz="1700" smtClean="0">
                <a:solidFill>
                  <a:schemeClr val="accent1"/>
                </a:solidFill>
                <a:latin typeface="新細明體" charset="-120"/>
                <a:ea typeface="新細明體" charset="-120"/>
                <a:cs typeface="Arial" charset="0"/>
                <a:sym typeface="新細明體" charset="-120"/>
              </a:rPr>
              <a:t>的雙重動力：伯多祿與科爾乃略</a:t>
            </a:r>
            <a:r>
              <a:rPr lang="en-US" altLang="zh-TW" sz="1700" smtClean="0">
                <a:solidFill>
                  <a:schemeClr val="accent1"/>
                </a:solidFill>
                <a:latin typeface="新細明體" charset="-120"/>
                <a:ea typeface="新細明體" charset="-120"/>
                <a:cs typeface="Arial" charset="0"/>
                <a:sym typeface="新細明體" charset="-120"/>
              </a:rPr>
              <a:t>(</a:t>
            </a:r>
            <a:r>
              <a:rPr lang="zh-TW" altLang="en-US" sz="1700" smtClean="0">
                <a:solidFill>
                  <a:schemeClr val="accent1"/>
                </a:solidFill>
                <a:latin typeface="新細明體" charset="-120"/>
                <a:ea typeface="新細明體" charset="-120"/>
                <a:cs typeface="Arial" charset="0"/>
                <a:sym typeface="新細明體" charset="-120"/>
              </a:rPr>
              <a:t>宗十</a:t>
            </a:r>
            <a:r>
              <a:rPr lang="en-US" altLang="zh-TW" sz="1700" smtClean="0">
                <a:solidFill>
                  <a:schemeClr val="accent1"/>
                </a:solidFill>
                <a:latin typeface="新細明體" charset="-120"/>
                <a:ea typeface="新細明體" charset="-120"/>
                <a:cs typeface="Arial" charset="0"/>
                <a:sym typeface="新細明體" charset="-120"/>
              </a:rPr>
              <a:t>)</a:t>
            </a:r>
            <a:endParaRPr lang="zh-TW" altLang="zh-TW" sz="1700" smtClean="0">
              <a:solidFill>
                <a:schemeClr val="accent1"/>
              </a:solidFill>
              <a:latin typeface="新細明體" charset="-120"/>
              <a:ea typeface="新細明體" charset="-120"/>
              <a:cs typeface="Arial" charset="0"/>
              <a:sym typeface="新細明體" charset="-120"/>
            </a:endParaRPr>
          </a:p>
          <a:p>
            <a:pPr marL="0" indent="0" algn="just" eaLnBrk="1" hangingPunct="1">
              <a:spcBef>
                <a:spcPct val="0"/>
              </a:spcBef>
              <a:spcAft>
                <a:spcPct val="0"/>
              </a:spcAft>
              <a:buClr>
                <a:srgbClr val="000000"/>
              </a:buClr>
              <a:buSzPts val="1100"/>
              <a:buFont typeface="Arial" charset="0"/>
              <a:buNone/>
            </a:pPr>
            <a:r>
              <a:rPr lang="zh-TW" altLang="en-US" sz="1400" smtClean="0">
                <a:solidFill>
                  <a:schemeClr val="accent1"/>
                </a:solidFill>
                <a:latin typeface="新細明體" charset="-120"/>
                <a:ea typeface="新細明體" charset="-120"/>
                <a:cs typeface="Arial" charset="0"/>
                <a:sym typeface="新細明體" charset="-120"/>
              </a:rPr>
              <a:t>「</a:t>
            </a:r>
            <a:r>
              <a:rPr lang="zh-TW" altLang="zh-TW" sz="1600" smtClean="0">
                <a:solidFill>
                  <a:schemeClr val="accent1"/>
                </a:solidFill>
                <a:ea typeface="新細明體" charset="-120"/>
                <a:cs typeface="Arial" charset="0"/>
              </a:rPr>
              <a:t>就在與人交往、接納他們、與他們同行，並進到他們家中，他才了解了他神視的意義：在天主眼中沒有一個人是不值得的，揀選所造成的差異並不意味著有排他性，卻是具有普世性幅度的服務與見證。</a:t>
            </a:r>
            <a:r>
              <a:rPr lang="zh-TW" altLang="en-US" sz="1600" smtClean="0">
                <a:solidFill>
                  <a:schemeClr val="accent1"/>
                </a:solidFill>
                <a:ea typeface="新細明體" charset="-120"/>
                <a:cs typeface="Arial" charset="0"/>
              </a:rPr>
              <a:t>」</a:t>
            </a:r>
            <a:endParaRPr lang="en-US" altLang="zh-TW" sz="1600" smtClean="0">
              <a:solidFill>
                <a:schemeClr val="accent1"/>
              </a:solidFill>
              <a:ea typeface="新細明體" charset="-120"/>
              <a:cs typeface="Arial" charset="0"/>
            </a:endParaRPr>
          </a:p>
          <a:p>
            <a:pPr marL="0" indent="0" algn="just" eaLnBrk="1" hangingPunct="1">
              <a:spcBef>
                <a:spcPct val="0"/>
              </a:spcBef>
              <a:spcAft>
                <a:spcPct val="0"/>
              </a:spcAft>
              <a:buClr>
                <a:srgbClr val="000000"/>
              </a:buClr>
              <a:buSzPts val="1100"/>
              <a:buFont typeface="Helvetica Neue"/>
              <a:buNone/>
            </a:pPr>
            <a:r>
              <a:rPr lang="en-US" altLang="zh-TW" sz="1600" smtClean="0">
                <a:solidFill>
                  <a:schemeClr val="accent1"/>
                </a:solidFill>
                <a:latin typeface="新細明體" charset="-120"/>
                <a:ea typeface="新細明體" charset="-120"/>
                <a:cs typeface="Arial" charset="0"/>
                <a:sym typeface="新細明體" charset="-120"/>
              </a:rPr>
              <a:t>《</a:t>
            </a:r>
            <a:r>
              <a:rPr lang="zh-TW" altLang="en-US" sz="1600" smtClean="0">
                <a:solidFill>
                  <a:schemeClr val="accent1"/>
                </a:solidFill>
                <a:latin typeface="新細明體" charset="-120"/>
                <a:ea typeface="新細明體" charset="-120"/>
                <a:cs typeface="Arial" charset="0"/>
                <a:sym typeface="新細明體" charset="-120"/>
              </a:rPr>
              <a:t>準備文件</a:t>
            </a:r>
            <a:r>
              <a:rPr lang="en-US" altLang="zh-TW" sz="1600" smtClean="0">
                <a:solidFill>
                  <a:schemeClr val="accent1"/>
                </a:solidFill>
                <a:latin typeface="新細明體" charset="-120"/>
                <a:ea typeface="新細明體" charset="-120"/>
                <a:cs typeface="Arial" charset="0"/>
                <a:sym typeface="新細明體" charset="-120"/>
              </a:rPr>
              <a:t>》</a:t>
            </a:r>
            <a:r>
              <a:rPr lang="zh-TW" altLang="en-US" sz="1600" smtClean="0">
                <a:solidFill>
                  <a:schemeClr val="accent1"/>
                </a:solidFill>
                <a:latin typeface="新細明體" charset="-120"/>
                <a:ea typeface="新細明體" charset="-120"/>
                <a:cs typeface="Arial" charset="0"/>
                <a:sym typeface="新細明體" charset="-120"/>
              </a:rPr>
              <a:t>，</a:t>
            </a:r>
            <a:r>
              <a:rPr lang="en-US" altLang="zh-TW" sz="1600" smtClean="0">
                <a:solidFill>
                  <a:schemeClr val="accent1"/>
                </a:solidFill>
                <a:latin typeface="新細明體" charset="-120"/>
                <a:ea typeface="新細明體" charset="-120"/>
                <a:cs typeface="Arial" charset="0"/>
                <a:sym typeface="新細明體" charset="-120"/>
              </a:rPr>
              <a:t>23</a:t>
            </a:r>
            <a:endParaRPr lang="zh-TW" altLang="zh-TW" sz="1600" smtClean="0">
              <a:solidFill>
                <a:schemeClr val="accent1"/>
              </a:solidFill>
              <a:latin typeface="新細明體" charset="-120"/>
              <a:ea typeface="新細明體" charset="-120"/>
              <a:cs typeface="Arial" charset="0"/>
              <a:sym typeface="新細明體" charset="-120"/>
            </a:endParaRPr>
          </a:p>
        </p:txBody>
      </p:sp>
      <p:sp>
        <p:nvSpPr>
          <p:cNvPr id="69634" name="Google Shape;304;p43"/>
          <p:cNvSpPr>
            <a:spLocks noGrp="1"/>
          </p:cNvSpPr>
          <p:nvPr>
            <p:ph type="sldNum" sz="quarter" idx="10"/>
          </p:nvPr>
        </p:nvSpPr>
        <p:spPr>
          <a:noFill/>
        </p:spPr>
        <p:txBody>
          <a:bodyPr/>
          <a:lstStyle/>
          <a:p>
            <a:fld id="{F1FFA6B3-BED1-4543-B452-29464DB48408}" type="slidenum">
              <a:rPr lang="es-ES" altLang="zh-TW" smtClean="0"/>
              <a:pPr/>
              <a:t>25</a:t>
            </a:fld>
            <a:endParaRPr lang="zh-TW" altLang="zh-TW" smtClean="0"/>
          </a:p>
        </p:txBody>
      </p:sp>
      <p:pic>
        <p:nvPicPr>
          <p:cNvPr id="69635" name="Google Shape;305;p43"/>
          <p:cNvPicPr preferRelativeResize="0">
            <a:picLocks noChangeAspect="1" noChangeArrowheads="1"/>
          </p:cNvPicPr>
          <p:nvPr/>
        </p:nvPicPr>
        <p:blipFill>
          <a:blip r:embed="rId3"/>
          <a:srcRect t="17140" b="7880"/>
          <a:stretch>
            <a:fillRect/>
          </a:stretch>
        </p:blipFill>
        <p:spPr bwMode="auto">
          <a:xfrm>
            <a:off x="0" y="0"/>
            <a:ext cx="4572000" cy="5143500"/>
          </a:xfrm>
          <a:prstGeom prst="rect">
            <a:avLst/>
          </a:prstGeom>
          <a:noFill/>
          <a:ln w="9525">
            <a:noFill/>
            <a:miter lim="800000"/>
            <a:headEnd/>
            <a:tailEnd/>
          </a:ln>
        </p:spPr>
      </p:pic>
      <p:cxnSp>
        <p:nvCxnSpPr>
          <p:cNvPr id="69636" name="Google Shape;306;p43"/>
          <p:cNvCxnSpPr>
            <a:cxnSpLocks noChangeShapeType="1"/>
          </p:cNvCxnSpPr>
          <p:nvPr/>
        </p:nvCxnSpPr>
        <p:spPr bwMode="auto">
          <a:xfrm>
            <a:off x="5199063" y="4860925"/>
            <a:ext cx="1685925" cy="0"/>
          </a:xfrm>
          <a:prstGeom prst="straightConnector1">
            <a:avLst/>
          </a:prstGeom>
          <a:noFill/>
          <a:ln w="28575">
            <a:solidFill>
              <a:srgbClr val="DE8F32"/>
            </a:solidFill>
            <a:prstDash val="dot"/>
            <a:round/>
            <a:headEnd type="none" w="sm" len="sm"/>
            <a:tailEnd type="none" w="sm" len="sm"/>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Google Shape;312;p44"/>
          <p:cNvSpPr txBox="1">
            <a:spLocks noGrp="1"/>
          </p:cNvSpPr>
          <p:nvPr>
            <p:ph type="title"/>
          </p:nvPr>
        </p:nvSpPr>
        <p:spPr>
          <a:xfrm>
            <a:off x="311150" y="444500"/>
            <a:ext cx="8521700" cy="1004888"/>
          </a:xfrm>
        </p:spPr>
        <p:txBody>
          <a:bodyPr anchor="ctr"/>
          <a:lstStyle/>
          <a:p>
            <a:pPr eaLnBrk="1" hangingPunct="1">
              <a:spcBef>
                <a:spcPct val="0"/>
              </a:spcBef>
              <a:spcAft>
                <a:spcPct val="0"/>
              </a:spcAft>
              <a:buSzPct val="111000"/>
              <a:buFont typeface="Helvetica Neue"/>
              <a:buNone/>
            </a:pPr>
            <a:r>
              <a:rPr lang="zh-TW" altLang="en-US" sz="2500" b="1" smtClean="0">
                <a:solidFill>
                  <a:schemeClr val="accent1"/>
                </a:solidFill>
                <a:latin typeface="新細明體" charset="-120"/>
                <a:ea typeface="新細明體" charset="-120"/>
                <a:cs typeface="Arial" charset="0"/>
                <a:sym typeface="新細明體" charset="-120"/>
              </a:rPr>
              <a:t>共議精神化為行動：諮詢天主子民的途徑</a:t>
            </a:r>
          </a:p>
        </p:txBody>
      </p:sp>
      <p:sp>
        <p:nvSpPr>
          <p:cNvPr id="71682" name="Google Shape;313;p44"/>
          <p:cNvSpPr txBox="1">
            <a:spLocks noGrp="1"/>
          </p:cNvSpPr>
          <p:nvPr>
            <p:ph type="body" idx="1"/>
          </p:nvPr>
        </p:nvSpPr>
        <p:spPr>
          <a:xfrm>
            <a:off x="311150" y="1592263"/>
            <a:ext cx="8521700" cy="2976562"/>
          </a:xfrm>
        </p:spPr>
        <p:txBody>
          <a:bodyPr anchor="ctr">
            <a:normAutofit lnSpcReduction="10000"/>
          </a:bodyPr>
          <a:lstStyle/>
          <a:p>
            <a:pPr eaLnBrk="1" hangingPunct="1">
              <a:lnSpc>
                <a:spcPct val="105000"/>
              </a:lnSpc>
              <a:spcBef>
                <a:spcPct val="0"/>
              </a:spcBef>
              <a:spcAft>
                <a:spcPct val="0"/>
              </a:spcAft>
              <a:buClr>
                <a:srgbClr val="DE8F32"/>
              </a:buClr>
              <a:buFont typeface="Helvetica Neue"/>
              <a:buChar char="○"/>
            </a:pPr>
            <a:r>
              <a:rPr lang="zh-TW" altLang="en-US" sz="2000" smtClean="0">
                <a:solidFill>
                  <a:schemeClr val="accent1"/>
                </a:solidFill>
                <a:latin typeface="Helvetica Neue"/>
                <a:ea typeface="新細明體" charset="-120"/>
                <a:cs typeface="Arial" charset="0"/>
                <a:sym typeface="Helvetica Neue"/>
              </a:rPr>
              <a:t>為了做出回應，我們邀請你</a:t>
            </a:r>
            <a:r>
              <a:rPr lang="zh-TW" altLang="zh-TW" sz="2000" smtClean="0">
                <a:solidFill>
                  <a:schemeClr val="accent1"/>
                </a:solidFill>
                <a:latin typeface="Arial" charset="0"/>
                <a:ea typeface="新細明體" charset="-120"/>
                <a:cs typeface="Arial" charset="0"/>
                <a:sym typeface="Helvetica Neue"/>
              </a:rPr>
              <a:t>們</a:t>
            </a:r>
            <a:r>
              <a:rPr lang="zh-TW" altLang="en-US" sz="2000" smtClean="0">
                <a:solidFill>
                  <a:schemeClr val="accent1"/>
                </a:solidFill>
                <a:latin typeface="Helvetica Neue"/>
                <a:ea typeface="新細明體" charset="-120"/>
                <a:cs typeface="Arial" charset="0"/>
                <a:sym typeface="Helvetica Neue"/>
              </a:rPr>
              <a:t>：</a:t>
            </a:r>
            <a:endParaRPr lang="en-US" altLang="zh-TW" sz="2000" smtClean="0">
              <a:solidFill>
                <a:schemeClr val="accent1"/>
              </a:solidFill>
              <a:latin typeface="Helvetica Neue"/>
              <a:ea typeface="新細明體" charset="-120"/>
              <a:cs typeface="Arial" charset="0"/>
              <a:sym typeface="Helvetica Neue"/>
            </a:endParaRPr>
          </a:p>
          <a:p>
            <a:pPr lvl="1" eaLnBrk="1" hangingPunct="1">
              <a:lnSpc>
                <a:spcPct val="105000"/>
              </a:lnSpc>
              <a:spcBef>
                <a:spcPct val="0"/>
              </a:spcBef>
              <a:spcAft>
                <a:spcPct val="0"/>
              </a:spcAft>
              <a:buClr>
                <a:srgbClr val="DE8F32"/>
              </a:buClr>
              <a:buFont typeface="Helvetica Neue"/>
              <a:buChar char="○"/>
            </a:pPr>
            <a:r>
              <a:rPr lang="en-US" altLang="zh-TW" sz="2000" smtClean="0">
                <a:solidFill>
                  <a:schemeClr val="accent1"/>
                </a:solidFill>
                <a:latin typeface="Helvetica Neue"/>
                <a:ea typeface="新細明體" charset="-120"/>
                <a:cs typeface="Arial" charset="0"/>
                <a:sym typeface="Helvetica Neue"/>
              </a:rPr>
              <a:t>a) </a:t>
            </a:r>
            <a:r>
              <a:rPr lang="zh-TW" altLang="en-US" sz="2000" smtClean="0">
                <a:solidFill>
                  <a:schemeClr val="accent1"/>
                </a:solidFill>
                <a:latin typeface="Helvetica Neue"/>
                <a:ea typeface="新細明體" charset="-120"/>
                <a:cs typeface="Arial" charset="0"/>
                <a:sym typeface="Helvetica Neue"/>
              </a:rPr>
              <a:t>問問自己：</a:t>
            </a:r>
            <a:r>
              <a:rPr lang="zh-TW" altLang="zh-TW" sz="2000" smtClean="0">
                <a:solidFill>
                  <a:schemeClr val="accent1"/>
                </a:solidFill>
                <a:latin typeface="Helvetica Neue"/>
                <a:ea typeface="新細明體" charset="-120"/>
                <a:cs typeface="Arial" charset="0"/>
                <a:sym typeface="Helvetica Neue"/>
              </a:rPr>
              <a:t>在</a:t>
            </a:r>
            <a:r>
              <a:rPr lang="zh-TW" altLang="zh-TW" sz="2000" smtClean="0">
                <a:solidFill>
                  <a:schemeClr val="accent1"/>
                </a:solidFill>
                <a:latin typeface="Arial" charset="0"/>
                <a:ea typeface="新細明體" charset="-120"/>
                <a:cs typeface="Arial" charset="0"/>
                <a:sym typeface="Helvetica Neue"/>
              </a:rPr>
              <a:t>我們</a:t>
            </a:r>
            <a:r>
              <a:rPr lang="zh-TW" altLang="zh-TW" sz="2000" smtClean="0">
                <a:solidFill>
                  <a:schemeClr val="accent1"/>
                </a:solidFill>
                <a:latin typeface="Helvetica Neue"/>
                <a:ea typeface="新細明體" charset="-120"/>
                <a:cs typeface="Arial" charset="0"/>
                <a:sym typeface="Helvetica Neue"/>
              </a:rPr>
              <a:t>的地區教會裡，以上的基本問題使</a:t>
            </a:r>
            <a:r>
              <a:rPr lang="zh-TW" altLang="zh-TW" sz="2000" smtClean="0">
                <a:solidFill>
                  <a:schemeClr val="accent1"/>
                </a:solidFill>
                <a:latin typeface="Arial" charset="0"/>
                <a:ea typeface="新細明體" charset="-120"/>
                <a:cs typeface="Arial" charset="0"/>
                <a:sym typeface="Helvetica Neue"/>
              </a:rPr>
              <a:t>我們</a:t>
            </a:r>
            <a:r>
              <a:rPr lang="zh-TW" altLang="zh-TW" sz="2000" smtClean="0">
                <a:solidFill>
                  <a:schemeClr val="accent1"/>
                </a:solidFill>
                <a:latin typeface="Helvetica Neue"/>
                <a:ea typeface="新細明體" charset="-120"/>
                <a:cs typeface="Arial" charset="0"/>
                <a:sym typeface="Helvetica Neue"/>
              </a:rPr>
              <a:t>想起什麼樣的經驗？ </a:t>
            </a:r>
            <a:endParaRPr lang="en-US" altLang="zh-TW" sz="2000" smtClean="0">
              <a:solidFill>
                <a:schemeClr val="accent1"/>
              </a:solidFill>
              <a:latin typeface="Helvetica Neue"/>
              <a:ea typeface="新細明體" charset="-120"/>
              <a:cs typeface="Arial" charset="0"/>
              <a:sym typeface="Helvetica Neue"/>
            </a:endParaRPr>
          </a:p>
          <a:p>
            <a:pPr lvl="1" eaLnBrk="1" hangingPunct="1">
              <a:lnSpc>
                <a:spcPct val="105000"/>
              </a:lnSpc>
              <a:spcBef>
                <a:spcPct val="0"/>
              </a:spcBef>
              <a:spcAft>
                <a:spcPct val="0"/>
              </a:spcAft>
              <a:buClr>
                <a:srgbClr val="DE8F32"/>
              </a:buClr>
              <a:buFont typeface="Helvetica Neue"/>
              <a:buChar char="○"/>
            </a:pPr>
            <a:r>
              <a:rPr lang="en-US" altLang="zh-TW" sz="2000" smtClean="0">
                <a:solidFill>
                  <a:schemeClr val="accent1"/>
                </a:solidFill>
                <a:latin typeface="Helvetica Neue"/>
                <a:ea typeface="新細明體" charset="-120"/>
                <a:cs typeface="Arial" charset="0"/>
                <a:sym typeface="Helvetica Neue"/>
              </a:rPr>
              <a:t>b)</a:t>
            </a:r>
            <a:r>
              <a:rPr lang="zh-TW" altLang="zh-TW" sz="2000" smtClean="0">
                <a:solidFill>
                  <a:schemeClr val="accent1"/>
                </a:solidFill>
                <a:latin typeface="Helvetica Neue"/>
                <a:ea typeface="新細明體" charset="-120"/>
                <a:cs typeface="Arial" charset="0"/>
                <a:sym typeface="Helvetica Neue"/>
              </a:rPr>
              <a:t>深入地重溫這些經歷：它們激起了那些喜悅？它們遇到了什麼困難和障礙？它們曝露了那些創傷？它們引發了那些深入的見解？ </a:t>
            </a:r>
            <a:endParaRPr lang="en-US" altLang="zh-TW" sz="2000" smtClean="0">
              <a:solidFill>
                <a:schemeClr val="accent1"/>
              </a:solidFill>
              <a:latin typeface="Helvetica Neue"/>
              <a:ea typeface="新細明體" charset="-120"/>
              <a:cs typeface="Arial" charset="0"/>
              <a:sym typeface="Helvetica Neue"/>
            </a:endParaRPr>
          </a:p>
          <a:p>
            <a:pPr lvl="1" eaLnBrk="1" hangingPunct="1">
              <a:lnSpc>
                <a:spcPct val="105000"/>
              </a:lnSpc>
              <a:spcBef>
                <a:spcPct val="0"/>
              </a:spcBef>
              <a:spcAft>
                <a:spcPct val="0"/>
              </a:spcAft>
              <a:buClr>
                <a:srgbClr val="DE8F32"/>
              </a:buClr>
              <a:buFont typeface="Helvetica Neue"/>
              <a:buChar char="○"/>
            </a:pPr>
            <a:r>
              <a:rPr lang="en-US" altLang="zh-TW" sz="2000" smtClean="0">
                <a:solidFill>
                  <a:schemeClr val="accent1"/>
                </a:solidFill>
                <a:latin typeface="Helvetica Neue"/>
                <a:ea typeface="新細明體" charset="-120"/>
                <a:cs typeface="Arial" charset="0"/>
                <a:sym typeface="Helvetica Neue"/>
              </a:rPr>
              <a:t>c)</a:t>
            </a:r>
            <a:r>
              <a:rPr lang="zh-TW" altLang="en-US" sz="2000" smtClean="0">
                <a:solidFill>
                  <a:schemeClr val="accent1"/>
                </a:solidFill>
                <a:latin typeface="Helvetica Neue"/>
                <a:ea typeface="新細明體" charset="-120"/>
                <a:cs typeface="Arial" charset="0"/>
                <a:sym typeface="Helvetica Neue"/>
              </a:rPr>
              <a:t>蒐</a:t>
            </a:r>
            <a:r>
              <a:rPr lang="zh-TW" altLang="zh-TW" sz="2000" smtClean="0">
                <a:solidFill>
                  <a:schemeClr val="accent1"/>
                </a:solidFill>
                <a:latin typeface="Helvetica Neue"/>
                <a:ea typeface="新細明體" charset="-120"/>
                <a:cs typeface="Arial" charset="0"/>
                <a:sym typeface="Helvetica Neue"/>
              </a:rPr>
              <a:t>集成果與大家分享：在這些經驗中，在哪裡可聽到聖神的聲音在回響著？祂對我們的要求是什麼？有那些重點必須確認、那些觀點要改變、那些步驟必須採取？我們在那裡達成了共識？我們為我們的地區教會開闢了那些途徑？</a:t>
            </a:r>
            <a:endParaRPr lang="zh-TW" altLang="en-US" sz="2000" smtClean="0">
              <a:solidFill>
                <a:schemeClr val="accent1"/>
              </a:solidFill>
              <a:latin typeface="Helvetica Neue"/>
              <a:ea typeface="新細明體" charset="-120"/>
              <a:cs typeface="Arial" charset="0"/>
              <a:sym typeface="Helvetica Neue"/>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Google Shape;211;p32"/>
          <p:cNvPicPr preferRelativeResize="0">
            <a:picLocks noChangeAspect="1" noChangeArrowheads="1"/>
          </p:cNvPicPr>
          <p:nvPr/>
        </p:nvPicPr>
        <p:blipFill>
          <a:blip r:embed="rId3"/>
          <a:srcRect t="11395" b="14650"/>
          <a:stretch>
            <a:fillRect/>
          </a:stretch>
        </p:blipFill>
        <p:spPr bwMode="auto">
          <a:xfrm>
            <a:off x="4813300" y="512763"/>
            <a:ext cx="3609975" cy="4060825"/>
          </a:xfrm>
          <a:prstGeom prst="rect">
            <a:avLst/>
          </a:prstGeom>
          <a:noFill/>
          <a:ln w="9525">
            <a:noFill/>
            <a:miter lim="800000"/>
            <a:headEnd/>
            <a:tailEnd/>
          </a:ln>
        </p:spPr>
      </p:pic>
      <p:sp>
        <p:nvSpPr>
          <p:cNvPr id="73730" name="Google Shape;212;p32"/>
          <p:cNvSpPr txBox="1">
            <a:spLocks noGrp="1"/>
          </p:cNvSpPr>
          <p:nvPr>
            <p:ph type="title"/>
          </p:nvPr>
        </p:nvSpPr>
        <p:spPr>
          <a:xfrm>
            <a:off x="280988" y="203200"/>
            <a:ext cx="4330700" cy="254000"/>
          </a:xfrm>
        </p:spPr>
        <p:txBody>
          <a:bodyPr>
            <a:normAutofit fontScale="90000"/>
          </a:bodyPr>
          <a:lstStyle/>
          <a:p>
            <a:pPr algn="ctr" eaLnBrk="1" hangingPunct="1">
              <a:spcBef>
                <a:spcPct val="0"/>
              </a:spcBef>
              <a:spcAft>
                <a:spcPct val="0"/>
              </a:spcAft>
              <a:buSzPct val="44000"/>
              <a:buFont typeface="Arial" charset="0"/>
              <a:buNone/>
            </a:pPr>
            <a:r>
              <a:rPr lang="es-ES" altLang="zh-TW" sz="1700" b="1" smtClean="0">
                <a:latin typeface="新細明體" charset="-120"/>
                <a:ea typeface="新細明體" charset="-120"/>
                <a:cs typeface="Arial" charset="0"/>
                <a:sym typeface="新細明體" charset="-120"/>
              </a:rPr>
              <a:t/>
            </a:r>
            <a:br>
              <a:rPr lang="es-ES" altLang="zh-TW" sz="1700" b="1" smtClean="0">
                <a:latin typeface="新細明體" charset="-120"/>
                <a:ea typeface="新細明體" charset="-120"/>
                <a:cs typeface="Arial" charset="0"/>
                <a:sym typeface="新細明體" charset="-120"/>
              </a:rPr>
            </a:br>
            <a:r>
              <a:rPr lang="zh-TW" altLang="en-US" sz="1700" b="1" smtClean="0">
                <a:solidFill>
                  <a:schemeClr val="accent1"/>
                </a:solidFill>
                <a:latin typeface="新細明體" charset="-120"/>
                <a:ea typeface="新細明體" charset="-120"/>
                <a:cs typeface="Arial" charset="0"/>
                <a:sym typeface="新細明體" charset="-120"/>
              </a:rPr>
              <a:t>同道偕行的基本問題</a:t>
            </a:r>
          </a:p>
        </p:txBody>
      </p:sp>
      <p:sp>
        <p:nvSpPr>
          <p:cNvPr id="73731" name="Google Shape;213;p32"/>
          <p:cNvSpPr txBox="1">
            <a:spLocks noGrp="1"/>
          </p:cNvSpPr>
          <p:nvPr>
            <p:ph type="body" idx="2"/>
          </p:nvPr>
        </p:nvSpPr>
        <p:spPr>
          <a:xfrm>
            <a:off x="280988" y="989013"/>
            <a:ext cx="4446587" cy="1350962"/>
          </a:xfrm>
        </p:spPr>
        <p:txBody>
          <a:bodyPr>
            <a:normAutofit fontScale="85000" lnSpcReduction="10000"/>
          </a:bodyPr>
          <a:lstStyle/>
          <a:p>
            <a:pPr marL="0" indent="0" algn="just" eaLnBrk="1" hangingPunct="1">
              <a:lnSpc>
                <a:spcPct val="95000"/>
              </a:lnSpc>
              <a:spcBef>
                <a:spcPct val="0"/>
              </a:spcBef>
              <a:spcAft>
                <a:spcPct val="0"/>
              </a:spcAft>
              <a:buClr>
                <a:srgbClr val="000000"/>
              </a:buClr>
              <a:buSzPct val="85000"/>
              <a:buFont typeface="Helvetica Neue"/>
              <a:buNone/>
            </a:pPr>
            <a:r>
              <a:rPr lang="zh-TW" altLang="zh-TW" sz="1800" smtClean="0">
                <a:solidFill>
                  <a:schemeClr val="accent1"/>
                </a:solidFill>
                <a:ea typeface="新細明體" charset="-120"/>
                <a:cs typeface="Arial" charset="0"/>
              </a:rPr>
              <a:t>此時會出現一個基本的問題來引領我們：今天在不同層次上進行的「共同歷程」（從地方教會的層面到普世教會的層面），怎樣讓教會能以符合天主託付給教會的使命來宣揚福音；為能成為一個共議性的教會，聖神又是呼籲我們採取怎樣的行動呢？</a:t>
            </a:r>
            <a:endParaRPr lang="en-US" altLang="zh-TW" sz="1800" smtClean="0">
              <a:solidFill>
                <a:schemeClr val="accent1"/>
              </a:solidFill>
              <a:ea typeface="新細明體" charset="-120"/>
              <a:cs typeface="Arial" charset="0"/>
            </a:endParaRPr>
          </a:p>
          <a:p>
            <a:pPr marL="0" indent="0" algn="r" eaLnBrk="1" hangingPunct="1">
              <a:lnSpc>
                <a:spcPct val="95000"/>
              </a:lnSpc>
              <a:spcBef>
                <a:spcPct val="0"/>
              </a:spcBef>
              <a:spcAft>
                <a:spcPct val="0"/>
              </a:spcAft>
              <a:buClr>
                <a:srgbClr val="000000"/>
              </a:buClr>
              <a:buSzPct val="85000"/>
              <a:buFont typeface="Helvetica Neue"/>
              <a:buNone/>
            </a:pPr>
            <a:r>
              <a:rPr lang="en-US" altLang="zh-TW" sz="1400" smtClean="0">
                <a:solidFill>
                  <a:schemeClr val="accent1"/>
                </a:solidFill>
                <a:latin typeface="新細明體" charset="-120"/>
                <a:ea typeface="新細明體" charset="-120"/>
                <a:cs typeface="Arial" charset="0"/>
                <a:sym typeface="新細明體" charset="-120"/>
              </a:rPr>
              <a:t>《</a:t>
            </a:r>
            <a:r>
              <a:rPr lang="zh-TW" altLang="en-US" sz="1400" smtClean="0">
                <a:solidFill>
                  <a:schemeClr val="accent1"/>
                </a:solidFill>
                <a:latin typeface="新細明體" charset="-120"/>
                <a:ea typeface="新細明體" charset="-120"/>
                <a:cs typeface="Arial" charset="0"/>
                <a:sym typeface="新細明體" charset="-120"/>
              </a:rPr>
              <a:t>準備文件</a:t>
            </a:r>
            <a:r>
              <a:rPr lang="en-US" altLang="zh-TW" sz="1400" smtClean="0">
                <a:solidFill>
                  <a:schemeClr val="accent1"/>
                </a:solidFill>
                <a:latin typeface="新細明體" charset="-120"/>
                <a:ea typeface="新細明體" charset="-120"/>
                <a:cs typeface="Arial" charset="0"/>
                <a:sym typeface="新細明體" charset="-120"/>
              </a:rPr>
              <a:t>》</a:t>
            </a:r>
            <a:r>
              <a:rPr lang="zh-TW" altLang="en-US" sz="1400" smtClean="0">
                <a:solidFill>
                  <a:schemeClr val="accent1"/>
                </a:solidFill>
                <a:latin typeface="新細明體" charset="-120"/>
                <a:ea typeface="新細明體" charset="-120"/>
                <a:cs typeface="Arial" charset="0"/>
                <a:sym typeface="新細明體" charset="-120"/>
              </a:rPr>
              <a:t>，</a:t>
            </a:r>
            <a:r>
              <a:rPr lang="en-US" altLang="zh-TW" sz="1400" smtClean="0">
                <a:solidFill>
                  <a:schemeClr val="accent1"/>
                </a:solidFill>
                <a:latin typeface="新細明體" charset="-120"/>
                <a:ea typeface="新細明體" charset="-120"/>
                <a:cs typeface="Arial" charset="0"/>
                <a:sym typeface="新細明體" charset="-120"/>
              </a:rPr>
              <a:t>2</a:t>
            </a:r>
          </a:p>
        </p:txBody>
      </p:sp>
      <p:sp>
        <p:nvSpPr>
          <p:cNvPr id="73732" name="Google Shape;214;p32"/>
          <p:cNvSpPr>
            <a:spLocks noGrp="1"/>
          </p:cNvSpPr>
          <p:nvPr>
            <p:ph type="sldNum" sz="quarter" idx="10"/>
          </p:nvPr>
        </p:nvSpPr>
        <p:spPr>
          <a:noFill/>
        </p:spPr>
        <p:txBody>
          <a:bodyPr/>
          <a:lstStyle/>
          <a:p>
            <a:fld id="{77D1F465-C662-4AEB-92D7-A7851E19D1A7}" type="slidenum">
              <a:rPr lang="es-ES" altLang="zh-TW" smtClean="0"/>
              <a:pPr/>
              <a:t>27</a:t>
            </a:fld>
            <a:endParaRPr lang="zh-TW" altLang="zh-TW" smtClean="0"/>
          </a:p>
        </p:txBody>
      </p:sp>
      <p:sp>
        <p:nvSpPr>
          <p:cNvPr id="73733" name="Google Shape;215;p32"/>
          <p:cNvSpPr txBox="1">
            <a:spLocks noChangeArrowheads="1"/>
          </p:cNvSpPr>
          <p:nvPr/>
        </p:nvSpPr>
        <p:spPr bwMode="auto">
          <a:xfrm>
            <a:off x="280988" y="2081213"/>
            <a:ext cx="4330700" cy="723900"/>
          </a:xfrm>
          <a:prstGeom prst="rect">
            <a:avLst/>
          </a:prstGeom>
          <a:noFill/>
          <a:ln w="9525">
            <a:noFill/>
            <a:miter lim="800000"/>
            <a:headEnd/>
            <a:tailEnd/>
          </a:ln>
        </p:spPr>
        <p:txBody>
          <a:bodyPr lIns="91425" tIns="91425" rIns="91425" bIns="91425"/>
          <a:lstStyle/>
          <a:p>
            <a:pPr algn="ctr">
              <a:buClr>
                <a:srgbClr val="000000"/>
              </a:buClr>
              <a:buSzPts val="800"/>
              <a:buFont typeface="Arial" charset="0"/>
              <a:buNone/>
            </a:pPr>
            <a:endParaRPr kumimoji="0" lang="es-ES" altLang="zh-TW" sz="1900" b="1">
              <a:solidFill>
                <a:schemeClr val="tx1"/>
              </a:solidFill>
              <a:latin typeface="新細明體" charset="-120"/>
              <a:ea typeface="新細明體" charset="-120"/>
              <a:sym typeface="新細明體" charset="-120"/>
            </a:endParaRPr>
          </a:p>
          <a:p>
            <a:pPr algn="ctr">
              <a:buClr>
                <a:srgbClr val="000000"/>
              </a:buClr>
              <a:buSzPts val="800"/>
              <a:buFont typeface="Arial" charset="0"/>
              <a:buNone/>
            </a:pPr>
            <a:r>
              <a:rPr kumimoji="0" lang="zh-TW" altLang="en-US" sz="1900" b="1">
                <a:solidFill>
                  <a:schemeClr val="accent1"/>
                </a:solidFill>
                <a:latin typeface="新細明體" charset="-120"/>
                <a:ea typeface="新細明體" charset="-120"/>
                <a:sym typeface="新細明體" charset="-120"/>
              </a:rPr>
              <a:t>諮詢天主子民的基本問題</a:t>
            </a:r>
          </a:p>
        </p:txBody>
      </p:sp>
      <p:sp>
        <p:nvSpPr>
          <p:cNvPr id="73734" name="Google Shape;216;p32"/>
          <p:cNvSpPr txBox="1">
            <a:spLocks noChangeArrowheads="1"/>
          </p:cNvSpPr>
          <p:nvPr/>
        </p:nvSpPr>
        <p:spPr bwMode="auto">
          <a:xfrm>
            <a:off x="280988" y="3325813"/>
            <a:ext cx="4416425" cy="1238250"/>
          </a:xfrm>
          <a:prstGeom prst="rect">
            <a:avLst/>
          </a:prstGeom>
          <a:noFill/>
          <a:ln w="9525">
            <a:noFill/>
            <a:miter lim="800000"/>
            <a:headEnd/>
            <a:tailEnd/>
          </a:ln>
        </p:spPr>
        <p:txBody>
          <a:bodyPr lIns="91425" tIns="91425" rIns="91425" bIns="91425" anchor="ctr"/>
          <a:lstStyle/>
          <a:p>
            <a:pPr marL="152400" algn="just">
              <a:lnSpc>
                <a:spcPct val="95000"/>
              </a:lnSpc>
              <a:buClr>
                <a:srgbClr val="DE8F32"/>
              </a:buClr>
              <a:buSzPts val="1200"/>
              <a:buFont typeface="Arial" charset="0"/>
              <a:buNone/>
            </a:pPr>
            <a:r>
              <a:rPr kumimoji="0" lang="zh-TW" altLang="zh-TW" sz="1800">
                <a:solidFill>
                  <a:schemeClr val="accent1"/>
                </a:solidFill>
                <a:ea typeface="新細明體" charset="-120"/>
              </a:rPr>
              <a:t>一個共議性的教會，在「一路同行」宣揚福音時：這「一路同行」今天如何在你的地區教會中實現？聖神用什麼步驟邀請我們參與，才能在我們的「一路同行」中成長？</a:t>
            </a:r>
            <a:endParaRPr kumimoji="0" lang="en-US" altLang="zh-TW" sz="1800">
              <a:solidFill>
                <a:schemeClr val="accent1"/>
              </a:solidFill>
              <a:ea typeface="新細明體" charset="-120"/>
            </a:endParaRPr>
          </a:p>
          <a:p>
            <a:pPr marL="152400" algn="r">
              <a:lnSpc>
                <a:spcPct val="95000"/>
              </a:lnSpc>
              <a:buClr>
                <a:srgbClr val="DE8F32"/>
              </a:buClr>
              <a:buSzPts val="1200"/>
              <a:buFont typeface="Arial" charset="0"/>
              <a:buNone/>
            </a:pPr>
            <a:r>
              <a:rPr kumimoji="0" lang="en-US" altLang="zh-TW" sz="1200">
                <a:solidFill>
                  <a:schemeClr val="accent1"/>
                </a:solidFill>
                <a:latin typeface="新細明體" charset="-120"/>
                <a:ea typeface="新細明體" charset="-120"/>
                <a:sym typeface="新細明體" charset="-120"/>
              </a:rPr>
              <a:t>《</a:t>
            </a:r>
            <a:r>
              <a:rPr kumimoji="0" lang="zh-TW" altLang="en-US" sz="1200">
                <a:solidFill>
                  <a:schemeClr val="accent1"/>
                </a:solidFill>
                <a:latin typeface="新細明體" charset="-120"/>
                <a:ea typeface="新細明體" charset="-120"/>
                <a:sym typeface="新細明體" charset="-120"/>
              </a:rPr>
              <a:t>準備文件</a:t>
            </a:r>
            <a:r>
              <a:rPr kumimoji="0" lang="en-US" altLang="zh-TW" sz="1200">
                <a:solidFill>
                  <a:schemeClr val="accent1"/>
                </a:solidFill>
                <a:latin typeface="新細明體" charset="-120"/>
                <a:ea typeface="新細明體" charset="-120"/>
                <a:sym typeface="新細明體" charset="-120"/>
              </a:rPr>
              <a:t>》</a:t>
            </a:r>
            <a:r>
              <a:rPr kumimoji="0" lang="zh-TW" altLang="en-US" sz="1200">
                <a:solidFill>
                  <a:schemeClr val="accent1"/>
                </a:solidFill>
                <a:latin typeface="新細明體" charset="-120"/>
                <a:ea typeface="新細明體" charset="-120"/>
                <a:sym typeface="新細明體" charset="-120"/>
              </a:rPr>
              <a:t>，</a:t>
            </a:r>
            <a:r>
              <a:rPr kumimoji="0" lang="en-US" altLang="zh-TW" sz="1200">
                <a:solidFill>
                  <a:schemeClr val="accent1"/>
                </a:solidFill>
                <a:latin typeface="新細明體" charset="-120"/>
                <a:ea typeface="新細明體" charset="-120"/>
                <a:sym typeface="新細明體" charset="-120"/>
              </a:rPr>
              <a:t>26</a:t>
            </a:r>
            <a:endParaRPr kumimoji="0" lang="zh-TW" altLang="zh-TW" sz="1200">
              <a:solidFill>
                <a:schemeClr val="accent1"/>
              </a:solidFill>
              <a:latin typeface="新細明體" charset="-120"/>
              <a:ea typeface="新細明體" charset="-120"/>
              <a:sym typeface="新細明體" charset="-12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Google Shape;328;p46"/>
          <p:cNvSpPr txBox="1">
            <a:spLocks noGrp="1"/>
          </p:cNvSpPr>
          <p:nvPr>
            <p:ph type="title"/>
          </p:nvPr>
        </p:nvSpPr>
        <p:spPr>
          <a:xfrm>
            <a:off x="668338" y="234950"/>
            <a:ext cx="4181475" cy="638175"/>
          </a:xfrm>
        </p:spPr>
        <p:txBody>
          <a:bodyPr>
            <a:normAutofit fontScale="90000"/>
          </a:bodyPr>
          <a:lstStyle/>
          <a:p>
            <a:pPr eaLnBrk="1" hangingPunct="1">
              <a:spcBef>
                <a:spcPct val="0"/>
              </a:spcBef>
              <a:spcAft>
                <a:spcPct val="0"/>
              </a:spcAft>
            </a:pPr>
            <a:r>
              <a:rPr lang="es-ES" altLang="zh-TW" sz="2300" b="1" smtClean="0">
                <a:ea typeface="新細明體" charset="-120"/>
                <a:cs typeface="Arial" charset="0"/>
              </a:rPr>
              <a:t/>
            </a:r>
            <a:br>
              <a:rPr lang="es-ES" altLang="zh-TW" sz="2300" b="1" smtClean="0">
                <a:ea typeface="新細明體" charset="-120"/>
                <a:cs typeface="Arial" charset="0"/>
              </a:rPr>
            </a:br>
            <a:r>
              <a:rPr lang="zh-TW" altLang="en-US" sz="2300" b="1" smtClean="0">
                <a:solidFill>
                  <a:schemeClr val="accent1"/>
                </a:solidFill>
                <a:ea typeface="新細明體" charset="-120"/>
                <a:cs typeface="Arial" charset="0"/>
              </a:rPr>
              <a:t>十個探討的核心主題</a:t>
            </a:r>
          </a:p>
        </p:txBody>
      </p:sp>
      <p:sp>
        <p:nvSpPr>
          <p:cNvPr id="75778" name="Google Shape;329;p46"/>
          <p:cNvSpPr>
            <a:spLocks noGrp="1"/>
          </p:cNvSpPr>
          <p:nvPr>
            <p:ph type="sldNum" sz="quarter" idx="10"/>
          </p:nvPr>
        </p:nvSpPr>
        <p:spPr>
          <a:noFill/>
        </p:spPr>
        <p:txBody>
          <a:bodyPr/>
          <a:lstStyle/>
          <a:p>
            <a:fld id="{54A3FA5E-7D42-4CD0-B774-CF551F55442D}" type="slidenum">
              <a:rPr lang="es-ES" altLang="zh-TW" smtClean="0"/>
              <a:pPr/>
              <a:t>28</a:t>
            </a:fld>
            <a:endParaRPr lang="zh-TW" altLang="zh-TW" smtClean="0"/>
          </a:p>
        </p:txBody>
      </p:sp>
      <p:sp>
        <p:nvSpPr>
          <p:cNvPr id="75779" name="Google Shape;330;p46"/>
          <p:cNvSpPr txBox="1">
            <a:spLocks noGrp="1"/>
          </p:cNvSpPr>
          <p:nvPr>
            <p:ph type="body" idx="2"/>
          </p:nvPr>
        </p:nvSpPr>
        <p:spPr>
          <a:xfrm>
            <a:off x="668338" y="801688"/>
            <a:ext cx="3736975" cy="3995737"/>
          </a:xfrm>
        </p:spPr>
        <p:txBody>
          <a:bodyPr anchor="ctr"/>
          <a:lstStyle/>
          <a:p>
            <a:pPr eaLnBrk="1" hangingPunct="1">
              <a:spcBef>
                <a:spcPct val="0"/>
              </a:spcBef>
              <a:spcAft>
                <a:spcPct val="0"/>
              </a:spcAft>
              <a:buFont typeface="Arial" charset="0"/>
              <a:buAutoNum type="romanUcPeriod"/>
            </a:pPr>
            <a:r>
              <a:rPr lang="zh-TW" altLang="en-US" b="1" smtClean="0">
                <a:solidFill>
                  <a:schemeClr val="accent1"/>
                </a:solidFill>
                <a:ea typeface="新細明體" charset="-120"/>
                <a:cs typeface="Arial" charset="0"/>
              </a:rPr>
              <a:t>同行伴侶</a:t>
            </a:r>
            <a:r>
              <a:rPr lang="en-US" altLang="zh-TW" b="1" smtClean="0">
                <a:solidFill>
                  <a:schemeClr val="accent1"/>
                </a:solidFill>
                <a:ea typeface="新細明體" charset="-120"/>
                <a:cs typeface="Arial" charset="0"/>
              </a:rPr>
              <a:t/>
            </a:r>
            <a:br>
              <a:rPr lang="en-US" altLang="zh-TW" b="1" smtClean="0">
                <a:solidFill>
                  <a:schemeClr val="accent1"/>
                </a:solidFill>
                <a:ea typeface="新細明體" charset="-120"/>
                <a:cs typeface="Arial" charset="0"/>
              </a:rPr>
            </a:br>
            <a:r>
              <a:rPr lang="zh-TW" altLang="en-US" smtClean="0">
                <a:solidFill>
                  <a:schemeClr val="accent1"/>
                </a:solidFill>
                <a:ea typeface="新細明體" charset="-120"/>
                <a:cs typeface="Arial" charset="0"/>
              </a:rPr>
              <a:t>在教會和社會中，我們都是同道中人</a:t>
            </a:r>
            <a:endParaRPr lang="en-US" altLang="zh-TW" smtClean="0">
              <a:solidFill>
                <a:schemeClr val="accent1"/>
              </a:solidFill>
              <a:ea typeface="新細明體" charset="-120"/>
              <a:cs typeface="Arial" charset="0"/>
            </a:endParaRPr>
          </a:p>
          <a:p>
            <a:pPr eaLnBrk="1" hangingPunct="1">
              <a:spcBef>
                <a:spcPct val="0"/>
              </a:spcBef>
              <a:spcAft>
                <a:spcPct val="0"/>
              </a:spcAft>
              <a:buFont typeface="Arial" charset="0"/>
              <a:buAutoNum type="romanUcPeriod"/>
            </a:pPr>
            <a:r>
              <a:rPr lang="zh-TW" altLang="en-US" b="1" smtClean="0">
                <a:solidFill>
                  <a:schemeClr val="accent1"/>
                </a:solidFill>
                <a:ea typeface="新細明體" charset="-120"/>
                <a:cs typeface="Arial" charset="0"/>
              </a:rPr>
              <a:t>聆聽</a:t>
            </a:r>
            <a:r>
              <a:rPr lang="en-US" altLang="zh-TW" smtClean="0">
                <a:solidFill>
                  <a:schemeClr val="accent1"/>
                </a:solidFill>
                <a:ea typeface="新細明體" charset="-120"/>
                <a:cs typeface="Arial" charset="0"/>
              </a:rPr>
              <a:t/>
            </a:r>
            <a:br>
              <a:rPr lang="en-US" altLang="zh-TW" smtClean="0">
                <a:solidFill>
                  <a:schemeClr val="accent1"/>
                </a:solidFill>
                <a:ea typeface="新細明體" charset="-120"/>
                <a:cs typeface="Arial" charset="0"/>
              </a:rPr>
            </a:br>
            <a:r>
              <a:rPr lang="zh-TW" altLang="en-US" smtClean="0">
                <a:solidFill>
                  <a:schemeClr val="accent1"/>
                </a:solidFill>
                <a:ea typeface="新細明體" charset="-120"/>
                <a:cs typeface="Arial" charset="0"/>
              </a:rPr>
              <a:t>聆聽是第一步，但要求有開放的思想和胸襟，不存偏見。</a:t>
            </a:r>
          </a:p>
          <a:p>
            <a:pPr eaLnBrk="1" hangingPunct="1">
              <a:spcBef>
                <a:spcPct val="0"/>
              </a:spcBef>
              <a:spcAft>
                <a:spcPct val="0"/>
              </a:spcAft>
              <a:buFont typeface="Arial" charset="0"/>
              <a:buAutoNum type="romanUcPeriod"/>
            </a:pPr>
            <a:r>
              <a:rPr lang="zh-TW" altLang="en-US" b="1" smtClean="0">
                <a:solidFill>
                  <a:schemeClr val="accent1"/>
                </a:solidFill>
                <a:ea typeface="新細明體" charset="-120"/>
                <a:cs typeface="Arial" charset="0"/>
              </a:rPr>
              <a:t>勇於發言</a:t>
            </a:r>
            <a:r>
              <a:rPr lang="en-US" altLang="zh-TW" smtClean="0">
                <a:solidFill>
                  <a:schemeClr val="accent1"/>
                </a:solidFill>
                <a:ea typeface="新細明體" charset="-120"/>
                <a:cs typeface="Arial" charset="0"/>
              </a:rPr>
              <a:t/>
            </a:r>
            <a:br>
              <a:rPr lang="en-US" altLang="zh-TW" smtClean="0">
                <a:solidFill>
                  <a:schemeClr val="accent1"/>
                </a:solidFill>
                <a:ea typeface="新細明體" charset="-120"/>
                <a:cs typeface="Arial" charset="0"/>
              </a:rPr>
            </a:br>
            <a:r>
              <a:rPr lang="zh-TW" altLang="en-US" smtClean="0">
                <a:solidFill>
                  <a:schemeClr val="accent1"/>
                </a:solidFill>
                <a:ea typeface="新細明體" charset="-120"/>
                <a:cs typeface="Arial" charset="0"/>
              </a:rPr>
              <a:t>每一個人都應邀勇於發言、放膽說話──亦即𣈱所欲言和本著真理和愛德來說話。</a:t>
            </a:r>
          </a:p>
          <a:p>
            <a:pPr eaLnBrk="1" hangingPunct="1">
              <a:spcBef>
                <a:spcPct val="0"/>
              </a:spcBef>
              <a:spcAft>
                <a:spcPct val="0"/>
              </a:spcAft>
              <a:buFont typeface="Arial" charset="0"/>
              <a:buAutoNum type="romanUcPeriod"/>
            </a:pPr>
            <a:r>
              <a:rPr lang="zh-TW" altLang="en-US" b="1" smtClean="0">
                <a:solidFill>
                  <a:schemeClr val="accent1"/>
                </a:solidFill>
                <a:ea typeface="新細明體" charset="-120"/>
                <a:cs typeface="Arial" charset="0"/>
              </a:rPr>
              <a:t>慶祝</a:t>
            </a:r>
            <a:r>
              <a:rPr lang="en-US" altLang="zh-TW" smtClean="0">
                <a:solidFill>
                  <a:schemeClr val="accent1"/>
                </a:solidFill>
                <a:ea typeface="新細明體" charset="-120"/>
                <a:cs typeface="Arial" charset="0"/>
              </a:rPr>
              <a:t/>
            </a:r>
            <a:br>
              <a:rPr lang="en-US" altLang="zh-TW" smtClean="0">
                <a:solidFill>
                  <a:schemeClr val="accent1"/>
                </a:solidFill>
                <a:ea typeface="新細明體" charset="-120"/>
                <a:cs typeface="Arial" charset="0"/>
              </a:rPr>
            </a:br>
            <a:r>
              <a:rPr lang="zh-TW" altLang="en-US" smtClean="0">
                <a:solidFill>
                  <a:schemeClr val="accent1"/>
                </a:solidFill>
                <a:ea typeface="新細明體" charset="-120"/>
                <a:cs typeface="Arial" charset="0"/>
              </a:rPr>
              <a:t>「一路同行」，只有在共同聆聽聖言和舉行感恩聖祭的基礎上才有可能。</a:t>
            </a:r>
          </a:p>
          <a:p>
            <a:pPr eaLnBrk="1" hangingPunct="1">
              <a:spcBef>
                <a:spcPct val="0"/>
              </a:spcBef>
              <a:spcAft>
                <a:spcPct val="0"/>
              </a:spcAft>
              <a:buFont typeface="Arial" charset="0"/>
              <a:buAutoNum type="romanUcPeriod"/>
            </a:pPr>
            <a:r>
              <a:rPr lang="zh-TW" altLang="en-US" b="1" smtClean="0">
                <a:solidFill>
                  <a:schemeClr val="accent1"/>
                </a:solidFill>
                <a:ea typeface="新細明體" charset="-120"/>
                <a:cs typeface="Arial" charset="0"/>
              </a:rPr>
              <a:t>共負責任地履行使命</a:t>
            </a:r>
            <a:r>
              <a:rPr lang="en-US" altLang="zh-TW" smtClean="0">
                <a:solidFill>
                  <a:schemeClr val="accent1"/>
                </a:solidFill>
                <a:ea typeface="新細明體" charset="-120"/>
                <a:cs typeface="Arial" charset="0"/>
              </a:rPr>
              <a:t/>
            </a:r>
            <a:br>
              <a:rPr lang="en-US" altLang="zh-TW" smtClean="0">
                <a:solidFill>
                  <a:schemeClr val="accent1"/>
                </a:solidFill>
                <a:ea typeface="新細明體" charset="-120"/>
                <a:cs typeface="Arial" charset="0"/>
              </a:rPr>
            </a:br>
            <a:r>
              <a:rPr lang="zh-TW" altLang="en-US" smtClean="0">
                <a:solidFill>
                  <a:schemeClr val="accent1"/>
                </a:solidFill>
                <a:ea typeface="新細明體" charset="-120"/>
                <a:cs typeface="Arial" charset="0"/>
              </a:rPr>
              <a:t>共議精神是為助長教會的使命，而教會全體成員都奉召參與這使命。</a:t>
            </a:r>
          </a:p>
        </p:txBody>
      </p:sp>
      <p:sp>
        <p:nvSpPr>
          <p:cNvPr id="75780" name="Google Shape;331;p46"/>
          <p:cNvSpPr txBox="1">
            <a:spLocks noGrp="1"/>
          </p:cNvSpPr>
          <p:nvPr>
            <p:ph type="body" idx="3"/>
          </p:nvPr>
        </p:nvSpPr>
        <p:spPr>
          <a:xfrm>
            <a:off x="4849813" y="168275"/>
            <a:ext cx="3592512" cy="4856163"/>
          </a:xfrm>
        </p:spPr>
        <p:txBody>
          <a:bodyPr anchor="ctr"/>
          <a:lstStyle/>
          <a:p>
            <a:pPr eaLnBrk="1" hangingPunct="1">
              <a:spcBef>
                <a:spcPct val="0"/>
              </a:spcBef>
              <a:spcAft>
                <a:spcPct val="0"/>
              </a:spcAft>
              <a:buFont typeface="Arial" charset="0"/>
              <a:buAutoNum type="romanUcPeriod" startAt="6"/>
            </a:pPr>
            <a:r>
              <a:rPr lang="zh-TW" altLang="en-US" b="1" smtClean="0">
                <a:solidFill>
                  <a:schemeClr val="accent1"/>
                </a:solidFill>
                <a:ea typeface="新細明體" charset="-120"/>
                <a:cs typeface="Arial" charset="0"/>
              </a:rPr>
              <a:t>在教會與社會中的交談</a:t>
            </a:r>
            <a:r>
              <a:rPr lang="en-US" altLang="zh-TW" smtClean="0">
                <a:solidFill>
                  <a:schemeClr val="accent1"/>
                </a:solidFill>
                <a:ea typeface="新細明體" charset="-120"/>
                <a:cs typeface="Arial" charset="0"/>
              </a:rPr>
              <a:t/>
            </a:r>
            <a:br>
              <a:rPr lang="en-US" altLang="zh-TW" smtClean="0">
                <a:solidFill>
                  <a:schemeClr val="accent1"/>
                </a:solidFill>
                <a:ea typeface="新細明體" charset="-120"/>
                <a:cs typeface="Arial" charset="0"/>
              </a:rPr>
            </a:br>
            <a:r>
              <a:rPr lang="zh-TW" altLang="en-US" smtClean="0">
                <a:solidFill>
                  <a:schemeClr val="accent1"/>
                </a:solidFill>
                <a:ea typeface="新細明體" charset="-120"/>
                <a:cs typeface="Arial" charset="0"/>
              </a:rPr>
              <a:t>交談是一條需要毅力的途徑。這途徑也包括保持沈默與承受痛苦，但它卻有助我們收集不同人士和民族的經驗。</a:t>
            </a:r>
          </a:p>
          <a:p>
            <a:pPr eaLnBrk="1" hangingPunct="1">
              <a:spcBef>
                <a:spcPct val="0"/>
              </a:spcBef>
              <a:spcAft>
                <a:spcPct val="0"/>
              </a:spcAft>
              <a:buFont typeface="Arial" charset="0"/>
              <a:buAutoNum type="romanUcPeriod" startAt="6"/>
            </a:pPr>
            <a:r>
              <a:rPr lang="zh-TW" altLang="en-US" b="1" smtClean="0">
                <a:solidFill>
                  <a:schemeClr val="accent1"/>
                </a:solidFill>
                <a:ea typeface="新細明體" charset="-120"/>
                <a:cs typeface="Arial" charset="0"/>
              </a:rPr>
              <a:t>與其他的基督教宗派</a:t>
            </a:r>
            <a:r>
              <a:rPr lang="en-US" altLang="zh-TW" b="1" smtClean="0">
                <a:solidFill>
                  <a:schemeClr val="accent1"/>
                </a:solidFill>
                <a:ea typeface="新細明體" charset="-120"/>
                <a:cs typeface="Arial" charset="0"/>
              </a:rPr>
              <a:t/>
            </a:r>
            <a:br>
              <a:rPr lang="en-US" altLang="zh-TW" b="1" smtClean="0">
                <a:solidFill>
                  <a:schemeClr val="accent1"/>
                </a:solidFill>
                <a:ea typeface="新細明體" charset="-120"/>
                <a:cs typeface="Arial" charset="0"/>
              </a:rPr>
            </a:br>
            <a:r>
              <a:rPr lang="zh-TW" altLang="en-US" smtClean="0">
                <a:solidFill>
                  <a:schemeClr val="accent1"/>
                </a:solidFill>
                <a:ea typeface="新細明體" charset="-120"/>
                <a:cs typeface="Arial" charset="0"/>
              </a:rPr>
              <a:t>因同一個聖洗而結為一體的不同宗派基督徒，他們之間的交談，在同道偕行的歷程中有特殊的地位。</a:t>
            </a:r>
          </a:p>
          <a:p>
            <a:pPr eaLnBrk="1" hangingPunct="1">
              <a:spcBef>
                <a:spcPct val="0"/>
              </a:spcBef>
              <a:spcAft>
                <a:spcPct val="0"/>
              </a:spcAft>
              <a:buFont typeface="Arial" charset="0"/>
              <a:buAutoNum type="romanUcPeriod" startAt="6"/>
            </a:pPr>
            <a:r>
              <a:rPr lang="zh-TW" altLang="en-US" b="1" smtClean="0">
                <a:solidFill>
                  <a:schemeClr val="accent1"/>
                </a:solidFill>
                <a:ea typeface="新細明體" charset="-120"/>
                <a:cs typeface="Arial" charset="0"/>
              </a:rPr>
              <a:t>權柄和參與</a:t>
            </a:r>
            <a:r>
              <a:rPr lang="en-US" altLang="zh-TW" b="1" smtClean="0">
                <a:solidFill>
                  <a:schemeClr val="accent1"/>
                </a:solidFill>
                <a:ea typeface="新細明體" charset="-120"/>
                <a:cs typeface="Arial" charset="0"/>
              </a:rPr>
              <a:t/>
            </a:r>
            <a:br>
              <a:rPr lang="en-US" altLang="zh-TW" b="1" smtClean="0">
                <a:solidFill>
                  <a:schemeClr val="accent1"/>
                </a:solidFill>
                <a:ea typeface="新細明體" charset="-120"/>
                <a:cs typeface="Arial" charset="0"/>
              </a:rPr>
            </a:br>
            <a:r>
              <a:rPr lang="zh-TW" altLang="en-US" smtClean="0">
                <a:solidFill>
                  <a:schemeClr val="accent1"/>
                </a:solidFill>
                <a:ea typeface="新細明體" charset="-120"/>
                <a:cs typeface="Arial" charset="0"/>
              </a:rPr>
              <a:t>一個共議性的教會是一個衆人參與和共負責任的教會。</a:t>
            </a:r>
          </a:p>
          <a:p>
            <a:pPr eaLnBrk="1" hangingPunct="1">
              <a:spcBef>
                <a:spcPct val="0"/>
              </a:spcBef>
              <a:spcAft>
                <a:spcPct val="0"/>
              </a:spcAft>
              <a:buFont typeface="Arial" charset="0"/>
              <a:buAutoNum type="romanUcPeriod" startAt="6"/>
            </a:pPr>
            <a:r>
              <a:rPr lang="zh-TW" altLang="en-US" b="1" smtClean="0">
                <a:solidFill>
                  <a:schemeClr val="accent1"/>
                </a:solidFill>
                <a:ea typeface="新細明體" charset="-120"/>
                <a:cs typeface="Arial" charset="0"/>
              </a:rPr>
              <a:t>分辨與決定</a:t>
            </a:r>
            <a:r>
              <a:rPr lang="en-US" altLang="zh-TW" b="1" smtClean="0">
                <a:solidFill>
                  <a:schemeClr val="accent1"/>
                </a:solidFill>
                <a:ea typeface="新細明體" charset="-120"/>
                <a:cs typeface="Arial" charset="0"/>
              </a:rPr>
              <a:t/>
            </a:r>
            <a:br>
              <a:rPr lang="en-US" altLang="zh-TW" b="1" smtClean="0">
                <a:solidFill>
                  <a:schemeClr val="accent1"/>
                </a:solidFill>
                <a:ea typeface="新細明體" charset="-120"/>
                <a:cs typeface="Arial" charset="0"/>
              </a:rPr>
            </a:br>
            <a:r>
              <a:rPr lang="zh-TW" altLang="en-US" smtClean="0">
                <a:solidFill>
                  <a:schemeClr val="accent1"/>
                </a:solidFill>
                <a:ea typeface="新細明體" charset="-120"/>
                <a:cs typeface="Arial" charset="0"/>
              </a:rPr>
              <a:t>共議的模式，是以分辨來作出決定。這分辨是建立在共識之上，而共識是源於衆人都應遵從的聖神。</a:t>
            </a:r>
          </a:p>
          <a:p>
            <a:pPr eaLnBrk="1" hangingPunct="1">
              <a:spcBef>
                <a:spcPct val="0"/>
              </a:spcBef>
              <a:spcAft>
                <a:spcPct val="0"/>
              </a:spcAft>
              <a:buFont typeface="Arial" charset="0"/>
              <a:buAutoNum type="romanUcPeriod" startAt="6"/>
            </a:pPr>
            <a:r>
              <a:rPr lang="zh-TW" altLang="en-US" b="1" smtClean="0">
                <a:solidFill>
                  <a:schemeClr val="accent1"/>
                </a:solidFill>
                <a:ea typeface="新細明體" charset="-120"/>
                <a:cs typeface="Arial" charset="0"/>
              </a:rPr>
              <a:t>培育我們的共議精神</a:t>
            </a:r>
            <a:r>
              <a:rPr lang="en-US" altLang="zh-TW" b="1" smtClean="0">
                <a:solidFill>
                  <a:schemeClr val="accent1"/>
                </a:solidFill>
                <a:ea typeface="新細明體" charset="-120"/>
                <a:cs typeface="Arial" charset="0"/>
              </a:rPr>
              <a:t/>
            </a:r>
            <a:br>
              <a:rPr lang="en-US" altLang="zh-TW" b="1" smtClean="0">
                <a:solidFill>
                  <a:schemeClr val="accent1"/>
                </a:solidFill>
                <a:ea typeface="新細明體" charset="-120"/>
                <a:cs typeface="Arial" charset="0"/>
              </a:rPr>
            </a:br>
            <a:r>
              <a:rPr lang="zh-TW" altLang="en-US" smtClean="0">
                <a:solidFill>
                  <a:schemeClr val="accent1"/>
                </a:solidFill>
                <a:ea typeface="新細明體" charset="-120"/>
                <a:cs typeface="Arial" charset="0"/>
              </a:rPr>
              <a:t>一路同行的靈修，正被號召成為一個培育人格、基督徒、家庭和團體的教育性原則。</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Google Shape;337;p47"/>
          <p:cNvSpPr txBox="1">
            <a:spLocks noGrp="1"/>
          </p:cNvSpPr>
          <p:nvPr>
            <p:ph type="title"/>
          </p:nvPr>
        </p:nvSpPr>
        <p:spPr>
          <a:xfrm>
            <a:off x="311150" y="444500"/>
            <a:ext cx="8521700" cy="573088"/>
          </a:xfrm>
        </p:spPr>
        <p:txBody>
          <a:bodyPr/>
          <a:lstStyle/>
          <a:p>
            <a:pPr eaLnBrk="1" hangingPunct="1">
              <a:spcBef>
                <a:spcPct val="0"/>
              </a:spcBef>
              <a:spcAft>
                <a:spcPct val="0"/>
              </a:spcAft>
              <a:buSzPct val="111000"/>
              <a:buFont typeface="Helvetica Neue"/>
              <a:buNone/>
            </a:pPr>
            <a:r>
              <a:rPr lang="zh-TW" altLang="en-US" sz="2500" b="1" smtClean="0">
                <a:solidFill>
                  <a:schemeClr val="accent1"/>
                </a:solidFill>
                <a:latin typeface="新細明體" charset="-120"/>
                <a:ea typeface="新細明體" charset="-120"/>
                <a:cs typeface="Arial" charset="0"/>
                <a:sym typeface="新細明體" charset="-120"/>
              </a:rPr>
              <a:t>重振合議團體</a:t>
            </a:r>
          </a:p>
        </p:txBody>
      </p:sp>
      <p:sp>
        <p:nvSpPr>
          <p:cNvPr id="77826" name="Google Shape;338;p47"/>
          <p:cNvSpPr txBox="1">
            <a:spLocks noGrp="1"/>
          </p:cNvSpPr>
          <p:nvPr>
            <p:ph type="body" idx="1"/>
          </p:nvPr>
        </p:nvSpPr>
        <p:spPr>
          <a:xfrm>
            <a:off x="311150" y="1152525"/>
            <a:ext cx="8521700" cy="3416300"/>
          </a:xfrm>
        </p:spPr>
        <p:txBody>
          <a:bodyPr/>
          <a:lstStyle/>
          <a:p>
            <a:pPr eaLnBrk="1" hangingPunct="1">
              <a:lnSpc>
                <a:spcPct val="95000"/>
              </a:lnSpc>
              <a:spcBef>
                <a:spcPct val="0"/>
              </a:spcBef>
              <a:spcAft>
                <a:spcPct val="0"/>
              </a:spcAft>
              <a:buClr>
                <a:srgbClr val="DE8F32"/>
              </a:buClr>
              <a:buFont typeface="Helvetica Neue"/>
              <a:buChar char="●"/>
            </a:pPr>
            <a:r>
              <a:rPr lang="zh-TW" altLang="en-US" sz="1800" smtClean="0">
                <a:solidFill>
                  <a:schemeClr val="accent1"/>
                </a:solidFill>
                <a:latin typeface="Arial" charset="0"/>
                <a:ea typeface="新細明體" charset="-120"/>
                <a:cs typeface="Arial" charset="0"/>
                <a:sym typeface="新細明體" charset="-120"/>
              </a:rPr>
              <a:t>「</a:t>
            </a:r>
            <a:r>
              <a:rPr lang="zh-TW" altLang="en-US" sz="1800" smtClean="0">
                <a:solidFill>
                  <a:schemeClr val="accent1"/>
                </a:solidFill>
                <a:latin typeface="新細明體" charset="-120"/>
                <a:ea typeface="新細明體" charset="-120"/>
                <a:cs typeface="Arial" charset="0"/>
                <a:sym typeface="新細明體" charset="-120"/>
              </a:rPr>
              <a:t>在教會中，任何合議團體的目的，無論是諮詢的或是審議的，始終是尋求真理或為教會的好處。 因此，當它涉及信仰本身的問題時，教會共識不是由投票數決定的，而是聖神工作的結果，聖神是一個基督教會的靈魂。</a:t>
            </a:r>
            <a:r>
              <a:rPr lang="zh-TW" altLang="en-US" sz="1800" smtClean="0">
                <a:solidFill>
                  <a:schemeClr val="accent1"/>
                </a:solidFill>
                <a:latin typeface="Arial" charset="0"/>
                <a:ea typeface="新細明體" charset="-120"/>
                <a:cs typeface="Arial" charset="0"/>
                <a:sym typeface="新細明體" charset="-120"/>
              </a:rPr>
              <a:t>」</a:t>
            </a:r>
            <a:endParaRPr lang="zh-TW" altLang="en-US" sz="1800" smtClean="0">
              <a:solidFill>
                <a:schemeClr val="accent1"/>
              </a:solidFill>
              <a:latin typeface="Helvetica Neue"/>
              <a:ea typeface="新細明體" charset="-120"/>
              <a:cs typeface="Arial" charset="0"/>
              <a:sym typeface="Helvetica Neue"/>
            </a:endParaRPr>
          </a:p>
          <a:p>
            <a:pPr eaLnBrk="1" hangingPunct="1">
              <a:lnSpc>
                <a:spcPct val="95000"/>
              </a:lnSpc>
              <a:spcBef>
                <a:spcPct val="0"/>
              </a:spcBef>
              <a:spcAft>
                <a:spcPct val="0"/>
              </a:spcAft>
              <a:buClr>
                <a:srgbClr val="DE8F32"/>
              </a:buClr>
              <a:buFont typeface="Helvetica Neue"/>
              <a:buNone/>
            </a:pPr>
            <a:endParaRPr lang="zh-TW" altLang="en-US" sz="1800" smtClean="0">
              <a:solidFill>
                <a:schemeClr val="accent1"/>
              </a:solidFill>
              <a:latin typeface="Helvetica Neue"/>
              <a:ea typeface="新細明體" charset="-120"/>
              <a:cs typeface="Arial" charset="0"/>
              <a:sym typeface="Helvetica Neue"/>
            </a:endParaRPr>
          </a:p>
          <a:p>
            <a:pPr eaLnBrk="1" hangingPunct="1">
              <a:lnSpc>
                <a:spcPct val="95000"/>
              </a:lnSpc>
              <a:spcBef>
                <a:spcPct val="0"/>
              </a:spcBef>
              <a:spcAft>
                <a:spcPct val="0"/>
              </a:spcAft>
              <a:buClr>
                <a:srgbClr val="DE8F32"/>
              </a:buClr>
              <a:buFont typeface="Helvetica Neue"/>
              <a:buNone/>
            </a:pPr>
            <a:r>
              <a:rPr lang="zh-TW" altLang="en-US" sz="2400" b="1" smtClean="0">
                <a:solidFill>
                  <a:schemeClr val="accent1"/>
                </a:solidFill>
                <a:latin typeface="新細明體" charset="-120"/>
                <a:ea typeface="新細明體" charset="-120"/>
                <a:cs typeface="Arial" charset="0"/>
                <a:sym typeface="新細明體" charset="-120"/>
              </a:rPr>
              <a:t>賦予共議性組織新的生命</a:t>
            </a:r>
            <a:endParaRPr lang="zh-TW" altLang="en-US" sz="1200" smtClean="0">
              <a:solidFill>
                <a:schemeClr val="accent1"/>
              </a:solidFill>
              <a:latin typeface="Helvetica Neue"/>
              <a:ea typeface="新細明體" charset="-120"/>
              <a:cs typeface="Arial" charset="0"/>
              <a:sym typeface="Helvetica Neue"/>
            </a:endParaRPr>
          </a:p>
          <a:p>
            <a:pPr eaLnBrk="1" hangingPunct="1">
              <a:lnSpc>
                <a:spcPct val="95000"/>
              </a:lnSpc>
              <a:spcBef>
                <a:spcPct val="0"/>
              </a:spcBef>
              <a:spcAft>
                <a:spcPct val="0"/>
              </a:spcAft>
              <a:buClr>
                <a:srgbClr val="DE8F32"/>
              </a:buClr>
              <a:buFont typeface="Helvetica Neue"/>
              <a:buNone/>
            </a:pPr>
            <a:endParaRPr lang="zh-TW" altLang="en-US" sz="1200" smtClean="0">
              <a:solidFill>
                <a:schemeClr val="accent1"/>
              </a:solidFill>
              <a:latin typeface="Helvetica Neue"/>
              <a:ea typeface="新細明體" charset="-120"/>
              <a:cs typeface="Arial" charset="0"/>
              <a:sym typeface="Helvetica Neue"/>
            </a:endParaRPr>
          </a:p>
          <a:p>
            <a:pPr eaLnBrk="1" hangingPunct="1">
              <a:lnSpc>
                <a:spcPct val="95000"/>
              </a:lnSpc>
              <a:spcBef>
                <a:spcPct val="0"/>
              </a:spcBef>
              <a:spcAft>
                <a:spcPct val="0"/>
              </a:spcAft>
              <a:buClr>
                <a:srgbClr val="DE8F32"/>
              </a:buClr>
              <a:buFont typeface="Helvetica Neue"/>
              <a:buChar char="●"/>
            </a:pPr>
            <a:r>
              <a:rPr lang="zh-TW" altLang="zh-TW" sz="2000" smtClean="0">
                <a:solidFill>
                  <a:schemeClr val="accent1"/>
                </a:solidFill>
                <a:latin typeface="Arial" charset="0"/>
                <a:ea typeface="新細明體" charset="-120"/>
                <a:cs typeface="Arial" charset="0"/>
                <a:sym typeface="Helvetica Neue"/>
              </a:rPr>
              <a:t>世界主教代表會議</a:t>
            </a:r>
            <a:r>
              <a:rPr lang="zh-TW" altLang="en-US" sz="2000" smtClean="0">
                <a:solidFill>
                  <a:schemeClr val="accent1"/>
                </a:solidFill>
                <a:latin typeface="Helvetica Neue"/>
                <a:ea typeface="新細明體" charset="-120"/>
                <a:cs typeface="Arial" charset="0"/>
                <a:sym typeface="Helvetica Neue"/>
              </a:rPr>
              <a:t>和教區會議</a:t>
            </a:r>
            <a:endParaRPr lang="en-US" altLang="zh-TW" sz="2000" smtClean="0">
              <a:solidFill>
                <a:schemeClr val="accent1"/>
              </a:solidFill>
              <a:latin typeface="Helvetica Neue"/>
              <a:ea typeface="新細明體" charset="-120"/>
              <a:cs typeface="Arial" charset="0"/>
              <a:sym typeface="Helvetica Neue"/>
            </a:endParaRPr>
          </a:p>
          <a:p>
            <a:pPr eaLnBrk="1" hangingPunct="1">
              <a:lnSpc>
                <a:spcPct val="95000"/>
              </a:lnSpc>
              <a:spcBef>
                <a:spcPct val="0"/>
              </a:spcBef>
              <a:spcAft>
                <a:spcPct val="0"/>
              </a:spcAft>
              <a:buClr>
                <a:srgbClr val="DE8F32"/>
              </a:buClr>
              <a:buFont typeface="Helvetica Neue"/>
              <a:buChar char="●"/>
            </a:pPr>
            <a:r>
              <a:rPr lang="zh-TW" altLang="en-US" sz="2000" smtClean="0">
                <a:solidFill>
                  <a:schemeClr val="accent1"/>
                </a:solidFill>
                <a:latin typeface="Helvetica Neue"/>
                <a:ea typeface="新細明體" charset="-120"/>
                <a:cs typeface="Arial" charset="0"/>
                <a:sym typeface="Helvetica Neue"/>
              </a:rPr>
              <a:t>教區和堂區層級的牧靈委員會以及司鐸諮議會</a:t>
            </a:r>
            <a:endParaRPr lang="en-US" altLang="zh-TW" sz="2000" smtClean="0">
              <a:solidFill>
                <a:schemeClr val="accent1"/>
              </a:solidFill>
              <a:latin typeface="Helvetica Neue"/>
              <a:ea typeface="新細明體" charset="-120"/>
              <a:cs typeface="Arial" charset="0"/>
              <a:sym typeface="Helvetica Neue"/>
            </a:endParaRPr>
          </a:p>
          <a:p>
            <a:pPr eaLnBrk="1" hangingPunct="1">
              <a:lnSpc>
                <a:spcPct val="95000"/>
              </a:lnSpc>
              <a:spcBef>
                <a:spcPct val="0"/>
              </a:spcBef>
              <a:spcAft>
                <a:spcPct val="0"/>
              </a:spcAft>
              <a:buClr>
                <a:srgbClr val="DE8F32"/>
              </a:buClr>
              <a:buFont typeface="Helvetica Neue"/>
              <a:buChar char="●"/>
            </a:pPr>
            <a:r>
              <a:rPr lang="zh-TW" altLang="en-US" sz="2000" smtClean="0">
                <a:solidFill>
                  <a:schemeClr val="accent1"/>
                </a:solidFill>
                <a:latin typeface="Helvetica Neue"/>
                <a:ea typeface="新細明體" charset="-120"/>
                <a:cs typeface="Arial" charset="0"/>
                <a:sym typeface="Helvetica Neue"/>
              </a:rPr>
              <a:t>修會團體的一個地方、省或全體代表大會</a:t>
            </a:r>
            <a:endParaRPr lang="en-US" altLang="zh-TW" sz="2000" smtClean="0">
              <a:solidFill>
                <a:schemeClr val="accent1"/>
              </a:solidFill>
              <a:latin typeface="Helvetica Neue"/>
              <a:ea typeface="新細明體" charset="-120"/>
              <a:cs typeface="Arial" charset="0"/>
              <a:sym typeface="Helvetica Neue"/>
            </a:endParaRPr>
          </a:p>
          <a:p>
            <a:pPr eaLnBrk="1" hangingPunct="1">
              <a:lnSpc>
                <a:spcPct val="95000"/>
              </a:lnSpc>
              <a:spcBef>
                <a:spcPct val="0"/>
              </a:spcBef>
              <a:spcAft>
                <a:spcPct val="0"/>
              </a:spcAft>
              <a:buClr>
                <a:srgbClr val="DE8F32"/>
              </a:buClr>
              <a:buFont typeface="Helvetica Neue"/>
              <a:buChar char="●"/>
            </a:pPr>
            <a:r>
              <a:rPr lang="zh-TW" altLang="en-US" sz="2000" smtClean="0">
                <a:solidFill>
                  <a:schemeClr val="accent1"/>
                </a:solidFill>
                <a:latin typeface="Helvetica Neue"/>
                <a:ea typeface="新細明體" charset="-120"/>
                <a:cs typeface="Arial" charset="0"/>
                <a:sym typeface="Helvetica Neue"/>
              </a:rPr>
              <a:t>教會中的大會和各運動委員會</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Google Shape;134;p21"/>
          <p:cNvSpPr txBox="1">
            <a:spLocks noGrp="1"/>
          </p:cNvSpPr>
          <p:nvPr>
            <p:ph type="body" idx="1"/>
          </p:nvPr>
        </p:nvSpPr>
        <p:spPr>
          <a:xfrm>
            <a:off x="4745038" y="671513"/>
            <a:ext cx="4398962" cy="3759200"/>
          </a:xfrm>
        </p:spPr>
        <p:txBody>
          <a:bodyPr/>
          <a:lstStyle/>
          <a:p>
            <a:pPr marL="152400" indent="0" eaLnBrk="1" hangingPunct="1">
              <a:spcBef>
                <a:spcPct val="0"/>
              </a:spcBef>
              <a:spcAft>
                <a:spcPct val="0"/>
              </a:spcAft>
              <a:buFont typeface="Helvetica Neue"/>
              <a:buNone/>
            </a:pPr>
            <a:endParaRPr lang="en-US" altLang="zh-TW" sz="2800" smtClean="0">
              <a:solidFill>
                <a:srgbClr val="7E3436"/>
              </a:solidFill>
              <a:latin typeface="Avenir"/>
              <a:ea typeface="Avenir"/>
              <a:cs typeface="Avenir"/>
              <a:sym typeface="Avenir"/>
            </a:endParaRPr>
          </a:p>
          <a:p>
            <a:pPr marL="152400" indent="0" eaLnBrk="1" hangingPunct="1">
              <a:spcBef>
                <a:spcPct val="0"/>
              </a:spcBef>
              <a:spcAft>
                <a:spcPct val="0"/>
              </a:spcAft>
              <a:buFont typeface="Helvetica Neue"/>
              <a:buNone/>
            </a:pPr>
            <a:r>
              <a:rPr lang="zh-TW" altLang="zh-TW" sz="2800" smtClean="0">
                <a:solidFill>
                  <a:srgbClr val="7E3436"/>
                </a:solidFill>
                <a:latin typeface="Arial" charset="0"/>
                <a:ea typeface="新細明體" charset="-120"/>
                <a:cs typeface="Arial" charset="0"/>
                <a:sym typeface="Avenir"/>
              </a:rPr>
              <a:t>「</a:t>
            </a:r>
            <a:r>
              <a:rPr lang="zh-TW" altLang="en-US" sz="2800" smtClean="0">
                <a:solidFill>
                  <a:srgbClr val="7E3436"/>
                </a:solidFill>
                <a:latin typeface="Avenir"/>
                <a:ea typeface="Avenir"/>
                <a:cs typeface="Avenir"/>
                <a:sym typeface="Avenir"/>
              </a:rPr>
              <a:t>共議精神，是今天的教會依照天主旨意存在的方式，在動態環境中一同辨別和聆聽聖神的聲音。</a:t>
            </a:r>
            <a:r>
              <a:rPr lang="zh-TW" altLang="en-US" sz="2800" smtClean="0">
                <a:solidFill>
                  <a:srgbClr val="7E3436"/>
                </a:solidFill>
                <a:latin typeface="Arial" charset="0"/>
                <a:ea typeface="新細明體" charset="-120"/>
                <a:cs typeface="Arial" charset="0"/>
                <a:sym typeface="Avenir"/>
              </a:rPr>
              <a:t>」</a:t>
            </a:r>
            <a:endParaRPr lang="en-US" altLang="zh-TW" sz="2800" smtClean="0">
              <a:solidFill>
                <a:srgbClr val="7E3436"/>
              </a:solidFill>
              <a:latin typeface="Avenir"/>
              <a:ea typeface="Avenir"/>
              <a:cs typeface="Avenir"/>
              <a:sym typeface="Avenir"/>
            </a:endParaRPr>
          </a:p>
          <a:p>
            <a:pPr marL="152400" indent="0" algn="r" eaLnBrk="1" hangingPunct="1">
              <a:spcBef>
                <a:spcPct val="0"/>
              </a:spcBef>
              <a:spcAft>
                <a:spcPct val="0"/>
              </a:spcAft>
              <a:buFont typeface="Helvetica Neue"/>
              <a:buNone/>
            </a:pPr>
            <a:endParaRPr lang="zh-TW" altLang="en-US" sz="2000" smtClean="0">
              <a:solidFill>
                <a:srgbClr val="7E3436"/>
              </a:solidFill>
              <a:latin typeface="Avenir"/>
              <a:ea typeface="新細明體" charset="-120"/>
              <a:cs typeface="Arial" charset="0"/>
              <a:sym typeface="Avenir"/>
            </a:endParaRPr>
          </a:p>
          <a:p>
            <a:pPr marL="152400" indent="0" algn="r" eaLnBrk="1" hangingPunct="1">
              <a:spcBef>
                <a:spcPct val="0"/>
              </a:spcBef>
              <a:spcAft>
                <a:spcPct val="0"/>
              </a:spcAft>
              <a:buFont typeface="Helvetica Neue"/>
              <a:buNone/>
            </a:pPr>
            <a:r>
              <a:rPr lang="zh-TW" altLang="en-US" sz="2000" smtClean="0">
                <a:solidFill>
                  <a:srgbClr val="7E3436"/>
                </a:solidFill>
                <a:latin typeface="Avenir"/>
                <a:ea typeface="新細明體" charset="-120"/>
                <a:cs typeface="Arial" charset="0"/>
                <a:sym typeface="Avenir"/>
              </a:rPr>
              <a:t>教宗方濟各</a:t>
            </a:r>
          </a:p>
        </p:txBody>
      </p:sp>
      <p:sp>
        <p:nvSpPr>
          <p:cNvPr id="24578" name="Google Shape;135;p21"/>
          <p:cNvSpPr>
            <a:spLocks noGrp="1"/>
          </p:cNvSpPr>
          <p:nvPr>
            <p:ph type="sldNum" sz="quarter" idx="10"/>
          </p:nvPr>
        </p:nvSpPr>
        <p:spPr>
          <a:noFill/>
        </p:spPr>
        <p:txBody>
          <a:bodyPr/>
          <a:lstStyle/>
          <a:p>
            <a:fld id="{381B78CD-79C5-4580-8153-A3EB9386CA0C}" type="slidenum">
              <a:rPr lang="es-ES" altLang="zh-TW" smtClean="0"/>
              <a:pPr/>
              <a:t>3</a:t>
            </a:fld>
            <a:endParaRPr lang="zh-TW" altLang="en-US" smtClean="0"/>
          </a:p>
        </p:txBody>
      </p:sp>
      <p:pic>
        <p:nvPicPr>
          <p:cNvPr id="24579" name="Google Shape;136;p21" descr="Bishops, young people walk to St. Peter's on pilgrimage of faith | Angelus  News"/>
          <p:cNvPicPr preferRelativeResize="0">
            <a:picLocks noChangeAspect="1" noChangeArrowheads="1"/>
          </p:cNvPicPr>
          <p:nvPr/>
        </p:nvPicPr>
        <p:blipFill>
          <a:blip r:embed="rId3"/>
          <a:srcRect l="-25876" r="-25890"/>
          <a:stretch>
            <a:fillRect/>
          </a:stretch>
        </p:blipFill>
        <p:spPr bwMode="auto">
          <a:xfrm>
            <a:off x="-1524000" y="0"/>
            <a:ext cx="7439025" cy="514350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Google Shape;343;p48"/>
          <p:cNvSpPr txBox="1">
            <a:spLocks noGrp="1"/>
          </p:cNvSpPr>
          <p:nvPr>
            <p:ph type="title"/>
          </p:nvPr>
        </p:nvSpPr>
        <p:spPr>
          <a:xfrm>
            <a:off x="265113" y="217488"/>
            <a:ext cx="3897312" cy="3995737"/>
          </a:xfrm>
        </p:spPr>
        <p:txBody>
          <a:bodyPr anchor="ctr"/>
          <a:lstStyle/>
          <a:p>
            <a:pPr algn="l" eaLnBrk="1" hangingPunct="1">
              <a:spcBef>
                <a:spcPct val="0"/>
              </a:spcBef>
              <a:spcAft>
                <a:spcPct val="0"/>
              </a:spcAft>
              <a:buSzPct val="111000"/>
            </a:pPr>
            <a:r>
              <a:rPr lang="en-US" altLang="en-US" sz="2800" b="1" smtClean="0">
                <a:solidFill>
                  <a:schemeClr val="accent1"/>
                </a:solidFill>
                <a:latin typeface="Arial" charset="0"/>
                <a:cs typeface="Arial" charset="0"/>
                <a:sym typeface="Arial" charset="0"/>
              </a:rPr>
              <a:t>《手册》</a:t>
            </a:r>
            <a:r>
              <a:rPr lang="zh-TW" altLang="en-US" sz="2800" b="1" smtClean="0">
                <a:solidFill>
                  <a:schemeClr val="accent1"/>
                </a:solidFill>
                <a:latin typeface="新細明體" charset="-120"/>
                <a:ea typeface="新細明體" charset="-120"/>
                <a:cs typeface="Arial" charset="0"/>
                <a:sym typeface="新細明體" charset="-120"/>
              </a:rPr>
              <a:t>的主要目標：</a:t>
            </a:r>
            <a:br>
              <a:rPr lang="zh-TW" altLang="en-US" sz="2800" b="1" smtClean="0">
                <a:solidFill>
                  <a:schemeClr val="accent1"/>
                </a:solidFill>
                <a:latin typeface="新細明體" charset="-120"/>
                <a:ea typeface="新細明體" charset="-120"/>
                <a:cs typeface="Arial" charset="0"/>
                <a:sym typeface="新細明體" charset="-120"/>
              </a:rPr>
            </a:br>
            <a:r>
              <a:rPr lang="zh-TW" altLang="en-US" sz="2800" b="1" smtClean="0">
                <a:solidFill>
                  <a:schemeClr val="accent1"/>
                </a:solidFill>
                <a:latin typeface="新細明體" charset="-120"/>
                <a:ea typeface="新細明體" charset="-120"/>
                <a:cs typeface="Arial" charset="0"/>
                <a:sym typeface="新細明體" charset="-120"/>
              </a:rPr>
              <a:t/>
            </a:r>
            <a:br>
              <a:rPr lang="zh-TW" altLang="en-US" sz="2800" b="1" smtClean="0">
                <a:solidFill>
                  <a:schemeClr val="accent1"/>
                </a:solidFill>
                <a:latin typeface="新細明體" charset="-120"/>
                <a:ea typeface="新細明體" charset="-120"/>
                <a:cs typeface="Arial" charset="0"/>
                <a:sym typeface="新細明體" charset="-120"/>
              </a:rPr>
            </a:br>
            <a:r>
              <a:rPr lang="zh-TW" altLang="en-US" sz="2800" b="1" smtClean="0">
                <a:solidFill>
                  <a:schemeClr val="accent1"/>
                </a:solidFill>
                <a:latin typeface="新細明體" charset="-120"/>
                <a:ea typeface="新細明體" charset="-120"/>
                <a:cs typeface="Arial" charset="0"/>
                <a:sym typeface="新細明體" charset="-120"/>
              </a:rPr>
              <a:t>   </a:t>
            </a:r>
            <a:r>
              <a:rPr lang="zh-TW" altLang="en-US" sz="2800" smtClean="0">
                <a:solidFill>
                  <a:schemeClr val="accent1"/>
                </a:solidFill>
                <a:latin typeface="新細明體" charset="-120"/>
                <a:ea typeface="新細明體" charset="-120"/>
                <a:cs typeface="Arial" charset="0"/>
                <a:sym typeface="新細明體" charset="-120"/>
              </a:rPr>
              <a:t>促進順應當地環境</a:t>
            </a:r>
          </a:p>
        </p:txBody>
      </p:sp>
      <p:sp>
        <p:nvSpPr>
          <p:cNvPr id="79874" name="Google Shape;344;p48"/>
          <p:cNvSpPr>
            <a:spLocks noGrp="1"/>
          </p:cNvSpPr>
          <p:nvPr>
            <p:ph type="sldNum" sz="quarter" idx="10"/>
          </p:nvPr>
        </p:nvSpPr>
        <p:spPr>
          <a:noFill/>
        </p:spPr>
        <p:txBody>
          <a:bodyPr/>
          <a:lstStyle/>
          <a:p>
            <a:fld id="{0F20440A-8FC2-46BA-847F-E494BC0104CC}" type="slidenum">
              <a:rPr lang="es-ES" altLang="zh-TW" smtClean="0"/>
              <a:pPr/>
              <a:t>30</a:t>
            </a:fld>
            <a:endParaRPr lang="zh-TW" altLang="zh-TW" smtClean="0"/>
          </a:p>
        </p:txBody>
      </p:sp>
      <p:cxnSp>
        <p:nvCxnSpPr>
          <p:cNvPr id="79875" name="Google Shape;345;p48"/>
          <p:cNvCxnSpPr>
            <a:cxnSpLocks noChangeShapeType="1"/>
          </p:cNvCxnSpPr>
          <p:nvPr/>
        </p:nvCxnSpPr>
        <p:spPr bwMode="auto">
          <a:xfrm>
            <a:off x="6002338" y="4857750"/>
            <a:ext cx="1636712" cy="0"/>
          </a:xfrm>
          <a:prstGeom prst="straightConnector1">
            <a:avLst/>
          </a:prstGeom>
          <a:noFill/>
          <a:ln w="28575">
            <a:solidFill>
              <a:srgbClr val="DE8F32"/>
            </a:solidFill>
            <a:prstDash val="dot"/>
            <a:round/>
            <a:headEnd type="none" w="sm" len="sm"/>
            <a:tailEnd type="none" w="sm" len="sm"/>
          </a:ln>
        </p:spPr>
      </p:cxnSp>
      <p:sp>
        <p:nvSpPr>
          <p:cNvPr id="79876" name="Google Shape;346;p48"/>
          <p:cNvSpPr>
            <a:spLocks noChangeArrowheads="1"/>
          </p:cNvSpPr>
          <p:nvPr/>
        </p:nvSpPr>
        <p:spPr bwMode="auto">
          <a:xfrm>
            <a:off x="4632325" y="333375"/>
            <a:ext cx="4422775" cy="4478338"/>
          </a:xfrm>
          <a:prstGeom prst="rect">
            <a:avLst/>
          </a:prstGeom>
          <a:noFill/>
          <a:ln w="9525">
            <a:noFill/>
            <a:miter lim="800000"/>
            <a:headEnd/>
            <a:tailEnd/>
          </a:ln>
        </p:spPr>
        <p:txBody>
          <a:bodyPr lIns="91425" tIns="45700" rIns="91425" bIns="45700" anchor="ctr"/>
          <a:lstStyle/>
          <a:p>
            <a:pPr algn="just">
              <a:buClr>
                <a:srgbClr val="000000"/>
              </a:buClr>
              <a:buSzPts val="1500"/>
              <a:buFont typeface="Arial" charset="0"/>
              <a:buNone/>
            </a:pPr>
            <a:r>
              <a:rPr kumimoji="0" lang="en-US" altLang="zh-TW" sz="1800">
                <a:solidFill>
                  <a:schemeClr val="accent1"/>
                </a:solidFill>
                <a:ea typeface="新細明體" charset="-120"/>
              </a:rPr>
              <a:t>這本</a:t>
            </a:r>
            <a:r>
              <a:rPr kumimoji="0" lang="en-US" altLang="en-US" sz="1800">
                <a:solidFill>
                  <a:schemeClr val="accent1"/>
                </a:solidFill>
              </a:rPr>
              <a:t>《手册》</a:t>
            </a:r>
            <a:r>
              <a:rPr kumimoji="0" lang="en-US" altLang="zh-TW" sz="1800">
                <a:solidFill>
                  <a:schemeClr val="accent1"/>
                </a:solidFill>
                <a:ea typeface="新細明體" charset="-120"/>
              </a:rPr>
              <a:t>是支援各地區教會的嚮導，而不是一本規則手冊。對於那些負責組織這次在地區層面聆聽與對話的過程的人，我們鼓勵他們要體貼自身的文化和背景、資源，以及限制，並在他們教區主教的引導下做出分辨，決定如何進行這教區共議階段，更是從當地的處境來作為起始點。他們可以尋找新的、富創意的方式來與各堂區及各教區一起合作，好使這次主教會議進程能有所成果。這次主教會議的進程不應被視為一項具壓迫性的包袱，與當地的牧靈工作爭奪資源。相反，這是一次機會，來培養各地區教會在共議精神上和牧靈上的轉變，以求在傳教使命上更有成果。</a:t>
            </a:r>
            <a:endParaRPr kumimoji="0" lang="zh-TW" altLang="en-US" sz="1800">
              <a:solidFill>
                <a:schemeClr val="accent1"/>
              </a:solidFill>
              <a:ea typeface="新細明體" charset="-12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Google Shape;351;p49"/>
          <p:cNvPicPr preferRelativeResize="0">
            <a:picLocks noChangeAspect="1" noChangeArrowheads="1"/>
          </p:cNvPicPr>
          <p:nvPr/>
        </p:nvPicPr>
        <p:blipFill>
          <a:blip r:embed="rId3"/>
          <a:srcRect t="14642" b="10378"/>
          <a:stretch>
            <a:fillRect/>
          </a:stretch>
        </p:blipFill>
        <p:spPr bwMode="auto">
          <a:xfrm>
            <a:off x="4572000" y="0"/>
            <a:ext cx="4572000" cy="5143500"/>
          </a:xfrm>
          <a:prstGeom prst="rect">
            <a:avLst/>
          </a:prstGeom>
          <a:noFill/>
          <a:ln w="9525">
            <a:noFill/>
            <a:miter lim="800000"/>
            <a:headEnd/>
            <a:tailEnd/>
          </a:ln>
        </p:spPr>
      </p:pic>
      <p:sp>
        <p:nvSpPr>
          <p:cNvPr id="81922" name="Google Shape;352;p49"/>
          <p:cNvSpPr>
            <a:spLocks noGrp="1"/>
          </p:cNvSpPr>
          <p:nvPr>
            <p:ph type="sldNum" sz="quarter" idx="10"/>
          </p:nvPr>
        </p:nvSpPr>
        <p:spPr>
          <a:noFill/>
        </p:spPr>
        <p:txBody>
          <a:bodyPr/>
          <a:lstStyle/>
          <a:p>
            <a:fld id="{AD79C16D-1C68-4B58-9A17-40807BFC3B70}" type="slidenum">
              <a:rPr lang="es-ES" altLang="zh-TW" smtClean="0"/>
              <a:pPr/>
              <a:t>31</a:t>
            </a:fld>
            <a:endParaRPr lang="zh-TW" altLang="zh-TW" smtClean="0"/>
          </a:p>
        </p:txBody>
      </p:sp>
      <p:cxnSp>
        <p:nvCxnSpPr>
          <p:cNvPr id="81923" name="Google Shape;353;p49"/>
          <p:cNvCxnSpPr>
            <a:cxnSpLocks noChangeShapeType="1"/>
          </p:cNvCxnSpPr>
          <p:nvPr/>
        </p:nvCxnSpPr>
        <p:spPr bwMode="auto">
          <a:xfrm>
            <a:off x="1643063" y="4575175"/>
            <a:ext cx="2185987" cy="0"/>
          </a:xfrm>
          <a:prstGeom prst="straightConnector1">
            <a:avLst/>
          </a:prstGeom>
          <a:noFill/>
          <a:ln w="28575">
            <a:solidFill>
              <a:srgbClr val="DE8F32"/>
            </a:solidFill>
            <a:prstDash val="dot"/>
            <a:round/>
            <a:headEnd type="none" w="sm" len="sm"/>
            <a:tailEnd type="none" w="sm" len="sm"/>
          </a:ln>
        </p:spPr>
      </p:cxnSp>
      <p:sp>
        <p:nvSpPr>
          <p:cNvPr id="81924" name="Google Shape;354;p49"/>
          <p:cNvSpPr txBox="1">
            <a:spLocks noGrp="1"/>
          </p:cNvSpPr>
          <p:nvPr>
            <p:ph type="body" idx="2"/>
          </p:nvPr>
        </p:nvSpPr>
        <p:spPr>
          <a:xfrm>
            <a:off x="236538" y="184150"/>
            <a:ext cx="4222750" cy="4276725"/>
          </a:xfrm>
        </p:spPr>
        <p:txBody>
          <a:bodyPr/>
          <a:lstStyle/>
          <a:p>
            <a:pPr marL="82550" indent="0" algn="ctr" eaLnBrk="1" hangingPunct="1">
              <a:lnSpc>
                <a:spcPct val="95000"/>
              </a:lnSpc>
              <a:spcBef>
                <a:spcPts val="1200"/>
              </a:spcBef>
              <a:spcAft>
                <a:spcPct val="0"/>
              </a:spcAft>
              <a:buFont typeface="Helvetica Neue"/>
              <a:buNone/>
            </a:pPr>
            <a:r>
              <a:rPr lang="zh-TW" altLang="en-US" sz="2000" b="1" smtClean="0">
                <a:solidFill>
                  <a:schemeClr val="accent1"/>
                </a:solidFill>
                <a:latin typeface="新細明體" charset="-120"/>
                <a:ea typeface="新細明體" charset="-120"/>
                <a:cs typeface="Arial" charset="0"/>
                <a:sym typeface="新細明體" charset="-120"/>
              </a:rPr>
              <a:t>促進同道偕行的廣泛參與</a:t>
            </a:r>
            <a:endParaRPr lang="zh-TW" altLang="en-US" sz="2000" smtClean="0">
              <a:solidFill>
                <a:schemeClr val="accent1"/>
              </a:solidFill>
              <a:ea typeface="新細明體" charset="-120"/>
              <a:cs typeface="Arial" charset="0"/>
            </a:endParaRPr>
          </a:p>
          <a:p>
            <a:pPr marL="82550" indent="0" eaLnBrk="1" hangingPunct="1">
              <a:lnSpc>
                <a:spcPct val="95000"/>
              </a:lnSpc>
              <a:spcBef>
                <a:spcPts val="1200"/>
              </a:spcBef>
              <a:spcAft>
                <a:spcPct val="0"/>
              </a:spcAft>
              <a:buFont typeface="Helvetica Neue"/>
              <a:buNone/>
            </a:pPr>
            <a:r>
              <a:rPr lang="zh-TW" altLang="zh-TW" sz="1800" smtClean="0">
                <a:solidFill>
                  <a:schemeClr val="accent1"/>
                </a:solidFill>
                <a:ea typeface="新細明體" charset="-120"/>
                <a:cs typeface="Arial" charset="0"/>
              </a:rPr>
              <a:t>為了聆聽整個天主子民生活的聲音，目標就是確保參與的人數擴展至最大程度。 </a:t>
            </a:r>
            <a:endParaRPr lang="en-US" altLang="zh-TW" sz="1800" smtClean="0">
              <a:solidFill>
                <a:schemeClr val="accent1"/>
              </a:solidFill>
              <a:ea typeface="新細明體" charset="-120"/>
              <a:cs typeface="Arial" charset="0"/>
            </a:endParaRPr>
          </a:p>
          <a:p>
            <a:pPr marL="82550" indent="0" eaLnBrk="1" hangingPunct="1">
              <a:lnSpc>
                <a:spcPct val="95000"/>
              </a:lnSpc>
              <a:spcBef>
                <a:spcPts val="1200"/>
              </a:spcBef>
              <a:spcAft>
                <a:spcPct val="0"/>
              </a:spcAft>
            </a:pPr>
            <a:r>
              <a:rPr lang="zh-TW" altLang="en-US" sz="1800" smtClean="0">
                <a:solidFill>
                  <a:schemeClr val="accent1"/>
                </a:solidFill>
                <a:ea typeface="新細明體" charset="-120"/>
                <a:cs typeface="Arial" charset="0"/>
              </a:rPr>
              <a:t> </a:t>
            </a:r>
            <a:r>
              <a:rPr lang="zh-TW" altLang="zh-TW" sz="1800" smtClean="0">
                <a:solidFill>
                  <a:schemeClr val="accent1"/>
                </a:solidFill>
                <a:ea typeface="新細明體" charset="-120"/>
                <a:cs typeface="Arial" charset="0"/>
              </a:rPr>
              <a:t>除非我們積極地走向人群所在，尤其是被排擠的、沒有融入在教會生活中的那些人，否則不可能達到目標。 </a:t>
            </a:r>
            <a:endParaRPr lang="zh-TW" altLang="en-US" sz="1800" smtClean="0">
              <a:solidFill>
                <a:schemeClr val="accent1"/>
              </a:solidFill>
              <a:ea typeface="新細明體" charset="-120"/>
              <a:cs typeface="Arial" charset="0"/>
            </a:endParaRPr>
          </a:p>
          <a:p>
            <a:pPr marL="82550" indent="0" eaLnBrk="1" hangingPunct="1">
              <a:lnSpc>
                <a:spcPct val="95000"/>
              </a:lnSpc>
              <a:spcBef>
                <a:spcPts val="1200"/>
              </a:spcBef>
              <a:spcAft>
                <a:spcPct val="0"/>
              </a:spcAft>
            </a:pPr>
            <a:r>
              <a:rPr lang="zh-TW" altLang="en-US" sz="1800" smtClean="0">
                <a:solidFill>
                  <a:schemeClr val="accent1"/>
                </a:solidFill>
                <a:ea typeface="新細明體" charset="-120"/>
                <a:cs typeface="Arial" charset="0"/>
              </a:rPr>
              <a:t> </a:t>
            </a:r>
            <a:r>
              <a:rPr lang="zh-TW" altLang="zh-TW" sz="1800" smtClean="0">
                <a:solidFill>
                  <a:schemeClr val="accent1"/>
                </a:solidFill>
                <a:ea typeface="新細明體" charset="-120"/>
                <a:cs typeface="Arial" charset="0"/>
              </a:rPr>
              <a:t>對於貧窮、邊緣、弱小，以及被排擠的人，我們必須清楚地聚焦在他們的參與上，好能聆聽他們的聲音與經驗</a:t>
            </a:r>
            <a:r>
              <a:rPr lang="zh-TW" altLang="en-US" sz="1800" smtClean="0">
                <a:solidFill>
                  <a:schemeClr val="accent1"/>
                </a:solidFill>
                <a:latin typeface="新細明體" charset="-120"/>
                <a:ea typeface="新細明體" charset="-120"/>
                <a:cs typeface="Arial" charset="0"/>
                <a:sym typeface="新細明體" charset="-120"/>
              </a:rPr>
              <a:t>。</a:t>
            </a:r>
            <a:endParaRPr lang="zh-TW" altLang="en-US" sz="1800" smtClean="0">
              <a:solidFill>
                <a:schemeClr val="accent1"/>
              </a:solidFill>
              <a:ea typeface="新細明體" charset="-120"/>
              <a:cs typeface="Arial" charset="0"/>
            </a:endParaRPr>
          </a:p>
          <a:p>
            <a:pPr marL="82550" indent="0" eaLnBrk="1" hangingPunct="1">
              <a:lnSpc>
                <a:spcPct val="95000"/>
              </a:lnSpc>
              <a:spcBef>
                <a:spcPts val="1200"/>
              </a:spcBef>
              <a:spcAft>
                <a:spcPct val="0"/>
              </a:spcAft>
            </a:pPr>
            <a:r>
              <a:rPr lang="zh-TW" altLang="en-US" sz="1800" smtClean="0">
                <a:solidFill>
                  <a:schemeClr val="accent1"/>
                </a:solidFill>
                <a:ea typeface="新細明體" charset="-120"/>
                <a:cs typeface="Arial" charset="0"/>
              </a:rPr>
              <a:t> </a:t>
            </a:r>
            <a:r>
              <a:rPr lang="zh-TW" altLang="zh-TW" sz="1800" smtClean="0">
                <a:solidFill>
                  <a:schemeClr val="accent1"/>
                </a:solidFill>
                <a:ea typeface="新細明體" charset="-120"/>
                <a:cs typeface="Arial" charset="0"/>
              </a:rPr>
              <a:t>對所有人來說，共議歷程必須要簡單、方便且開放</a:t>
            </a:r>
            <a:r>
              <a:rPr lang="zh-TW" altLang="en-US" sz="1800" smtClean="0">
                <a:solidFill>
                  <a:schemeClr val="accent1"/>
                </a:solidFill>
                <a:latin typeface="新細明體" charset="-120"/>
                <a:ea typeface="新細明體" charset="-120"/>
                <a:cs typeface="Arial" charset="0"/>
                <a:sym typeface="新細明體" charset="-120"/>
              </a:rPr>
              <a:t>。</a:t>
            </a:r>
            <a:endParaRPr lang="zh-TW" altLang="en-US" sz="1800" b="1" smtClean="0">
              <a:solidFill>
                <a:schemeClr val="accent1"/>
              </a:solidFill>
              <a:latin typeface="新細明體" charset="-120"/>
              <a:ea typeface="新細明體" charset="-120"/>
              <a:cs typeface="Arial" charset="0"/>
              <a:sym typeface="新細明體" charset="-12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Google Shape;359;p50"/>
          <p:cNvSpPr>
            <a:spLocks noGrp="1"/>
          </p:cNvSpPr>
          <p:nvPr>
            <p:ph type="sldNum" sz="quarter" idx="10"/>
          </p:nvPr>
        </p:nvSpPr>
        <p:spPr>
          <a:noFill/>
        </p:spPr>
        <p:txBody>
          <a:bodyPr/>
          <a:lstStyle/>
          <a:p>
            <a:fld id="{484524D7-80EC-4965-99F4-A43387B44F4B}" type="slidenum">
              <a:rPr lang="es-ES" altLang="zh-TW" smtClean="0"/>
              <a:pPr/>
              <a:t>32</a:t>
            </a:fld>
            <a:endParaRPr lang="zh-TW" altLang="zh-TW" smtClean="0"/>
          </a:p>
        </p:txBody>
      </p:sp>
      <p:cxnSp>
        <p:nvCxnSpPr>
          <p:cNvPr id="83970" name="Google Shape;360;p50"/>
          <p:cNvCxnSpPr>
            <a:cxnSpLocks noChangeShapeType="1"/>
          </p:cNvCxnSpPr>
          <p:nvPr/>
        </p:nvCxnSpPr>
        <p:spPr bwMode="auto">
          <a:xfrm>
            <a:off x="3462338" y="4397375"/>
            <a:ext cx="2278062" cy="0"/>
          </a:xfrm>
          <a:prstGeom prst="straightConnector1">
            <a:avLst/>
          </a:prstGeom>
          <a:noFill/>
          <a:ln w="28575">
            <a:solidFill>
              <a:srgbClr val="DE8F32"/>
            </a:solidFill>
            <a:prstDash val="dot"/>
            <a:round/>
            <a:headEnd type="none" w="sm" len="sm"/>
            <a:tailEnd type="none" w="sm" len="sm"/>
          </a:ln>
        </p:spPr>
      </p:cxnSp>
      <p:pic>
        <p:nvPicPr>
          <p:cNvPr id="83971" name="Google Shape;361;p50"/>
          <p:cNvPicPr preferRelativeResize="0">
            <a:picLocks noChangeAspect="1" noChangeArrowheads="1"/>
          </p:cNvPicPr>
          <p:nvPr/>
        </p:nvPicPr>
        <p:blipFill>
          <a:blip r:embed="rId3"/>
          <a:srcRect/>
          <a:stretch>
            <a:fillRect/>
          </a:stretch>
        </p:blipFill>
        <p:spPr bwMode="auto">
          <a:xfrm>
            <a:off x="1549400" y="1366838"/>
            <a:ext cx="1927225" cy="2409825"/>
          </a:xfrm>
          <a:prstGeom prst="rect">
            <a:avLst/>
          </a:prstGeom>
          <a:noFill/>
          <a:ln w="9525">
            <a:noFill/>
            <a:miter lim="800000"/>
            <a:headEnd/>
            <a:tailEnd/>
          </a:ln>
        </p:spPr>
      </p:pic>
      <p:sp>
        <p:nvSpPr>
          <p:cNvPr id="83972" name="Google Shape;362;p50"/>
          <p:cNvSpPr txBox="1">
            <a:spLocks noChangeArrowheads="1"/>
          </p:cNvSpPr>
          <p:nvPr/>
        </p:nvSpPr>
        <p:spPr bwMode="auto">
          <a:xfrm>
            <a:off x="3690938" y="568325"/>
            <a:ext cx="4948237" cy="3760788"/>
          </a:xfrm>
          <a:prstGeom prst="rect">
            <a:avLst/>
          </a:prstGeom>
          <a:noFill/>
          <a:ln w="9525">
            <a:noFill/>
            <a:miter lim="800000"/>
            <a:headEnd/>
            <a:tailEnd/>
          </a:ln>
        </p:spPr>
        <p:txBody>
          <a:bodyPr lIns="91425" tIns="91425" rIns="91425" bIns="91425"/>
          <a:lstStyle/>
          <a:p>
            <a:pPr marL="82550" algn="ctr">
              <a:lnSpc>
                <a:spcPct val="95000"/>
              </a:lnSpc>
              <a:spcBef>
                <a:spcPts val="1200"/>
              </a:spcBef>
              <a:buClr>
                <a:srgbClr val="666666"/>
              </a:buClr>
              <a:buSzPct val="66000"/>
              <a:buFont typeface="Helvetica Neue"/>
              <a:buNone/>
            </a:pPr>
            <a:r>
              <a:rPr kumimoji="0" lang="zh-TW" altLang="en-US" sz="2000" b="1">
                <a:solidFill>
                  <a:schemeClr val="accent1"/>
                </a:solidFill>
                <a:latin typeface="新細明體" charset="-120"/>
                <a:ea typeface="新細明體" charset="-120"/>
                <a:sym typeface="新細明體" charset="-120"/>
              </a:rPr>
              <a:t>創造一個共議的經驗並收集成果</a:t>
            </a:r>
          </a:p>
          <a:p>
            <a:pPr marL="82550" algn="ctr">
              <a:lnSpc>
                <a:spcPct val="95000"/>
              </a:lnSpc>
              <a:spcBef>
                <a:spcPts val="1200"/>
              </a:spcBef>
              <a:buClr>
                <a:srgbClr val="666666"/>
              </a:buClr>
              <a:buSzPct val="66000"/>
              <a:buFont typeface="Helvetica Neue"/>
              <a:buNone/>
            </a:pPr>
            <a:endParaRPr kumimoji="0" lang="zh-TW" altLang="en-US" sz="2000">
              <a:solidFill>
                <a:schemeClr val="accent1"/>
              </a:solidFill>
              <a:ea typeface="新細明體" charset="-120"/>
            </a:endParaRPr>
          </a:p>
          <a:p>
            <a:pPr marL="82550">
              <a:lnSpc>
                <a:spcPct val="95000"/>
              </a:lnSpc>
              <a:spcBef>
                <a:spcPts val="1200"/>
              </a:spcBef>
              <a:buClr>
                <a:srgbClr val="666666"/>
              </a:buClr>
              <a:buSzPct val="85000"/>
              <a:buFont typeface="Arial" charset="0"/>
              <a:buChar char="•"/>
            </a:pPr>
            <a:r>
              <a:rPr kumimoji="0" lang="en-US" altLang="zh-TW" sz="1800">
                <a:solidFill>
                  <a:schemeClr val="accent1"/>
                </a:solidFill>
                <a:sym typeface="新細明體" charset="-120"/>
              </a:rPr>
              <a:t>《</a:t>
            </a:r>
            <a:r>
              <a:rPr kumimoji="0" lang="zh-TW" altLang="en-US" sz="1800">
                <a:solidFill>
                  <a:schemeClr val="accent1"/>
                </a:solidFill>
                <a:latin typeface="新細明體" charset="-120"/>
                <a:ea typeface="新細明體" charset="-120"/>
                <a:sym typeface="新細明體" charset="-120"/>
              </a:rPr>
              <a:t>手冊</a:t>
            </a:r>
            <a:r>
              <a:rPr kumimoji="0" lang="en-US" altLang="zh-TW" sz="1800">
                <a:solidFill>
                  <a:schemeClr val="accent1"/>
                </a:solidFill>
                <a:sym typeface="新細明體" charset="-120"/>
              </a:rPr>
              <a:t>》</a:t>
            </a:r>
            <a:r>
              <a:rPr kumimoji="0" lang="zh-TW" altLang="en-US" sz="1800">
                <a:solidFill>
                  <a:schemeClr val="accent1"/>
                </a:solidFill>
                <a:latin typeface="新細明體" charset="-120"/>
                <a:ea typeface="新細明體" charset="-120"/>
                <a:sym typeface="新細明體" charset="-120"/>
              </a:rPr>
              <a:t>旨在促進地方層面共議精神的實踐：目標不僅僅是對預先確定的問題做出回應，更是為在地方層面開闢一個空間彼此分享共議經驗。</a:t>
            </a:r>
            <a:endParaRPr kumimoji="0" lang="zh-TW" altLang="en-US" sz="1800">
              <a:solidFill>
                <a:schemeClr val="accent1"/>
              </a:solidFill>
              <a:ea typeface="新細明體" charset="-120"/>
            </a:endParaRPr>
          </a:p>
          <a:p>
            <a:pPr marL="82550">
              <a:lnSpc>
                <a:spcPct val="95000"/>
              </a:lnSpc>
              <a:spcBef>
                <a:spcPts val="1200"/>
              </a:spcBef>
              <a:buClr>
                <a:srgbClr val="666666"/>
              </a:buClr>
              <a:buSzPct val="85000"/>
              <a:buFont typeface="Arial" charset="0"/>
              <a:buChar char="•"/>
            </a:pPr>
            <a:r>
              <a:rPr kumimoji="0" lang="zh-TW" altLang="en-US" sz="1800">
                <a:solidFill>
                  <a:schemeClr val="accent1"/>
                </a:solidFill>
                <a:latin typeface="新細明體" charset="-120"/>
                <a:ea typeface="新細明體" charset="-120"/>
                <a:sym typeface="新細明體" charset="-120"/>
              </a:rPr>
              <a:t> 為了培養共議經驗，</a:t>
            </a:r>
            <a:r>
              <a:rPr kumimoji="0" lang="en-US" altLang="zh-TW" sz="1800">
                <a:solidFill>
                  <a:schemeClr val="accent1"/>
                </a:solidFill>
                <a:sym typeface="新細明體" charset="-120"/>
              </a:rPr>
              <a:t>《</a:t>
            </a:r>
            <a:r>
              <a:rPr kumimoji="0" lang="zh-TW" altLang="en-US" sz="1800">
                <a:solidFill>
                  <a:schemeClr val="accent1"/>
                </a:solidFill>
                <a:latin typeface="新細明體" charset="-120"/>
                <a:ea typeface="新細明體" charset="-120"/>
                <a:sym typeface="新細明體" charset="-120"/>
              </a:rPr>
              <a:t>手冊</a:t>
            </a:r>
            <a:r>
              <a:rPr kumimoji="0" lang="en-US" altLang="zh-TW" sz="1800">
                <a:solidFill>
                  <a:schemeClr val="accent1"/>
                </a:solidFill>
                <a:sym typeface="新細明體" charset="-120"/>
              </a:rPr>
              <a:t>》</a:t>
            </a:r>
            <a:r>
              <a:rPr kumimoji="0" lang="zh-TW" altLang="en-US" sz="1800">
                <a:solidFill>
                  <a:schemeClr val="accent1"/>
                </a:solidFill>
                <a:latin typeface="新細明體" charset="-120"/>
                <a:ea typeface="新細明體" charset="-120"/>
                <a:sym typeface="新細明體" charset="-120"/>
              </a:rPr>
              <a:t>提出了可以在當地進行調整的多種方法和工具。</a:t>
            </a:r>
            <a:endParaRPr kumimoji="0" lang="zh-TW" altLang="en-US" sz="1800">
              <a:solidFill>
                <a:schemeClr val="accent1"/>
              </a:solidFill>
              <a:ea typeface="新細明體" charset="-120"/>
            </a:endParaRPr>
          </a:p>
          <a:p>
            <a:pPr marL="82550">
              <a:lnSpc>
                <a:spcPct val="95000"/>
              </a:lnSpc>
              <a:spcBef>
                <a:spcPts val="1200"/>
              </a:spcBef>
              <a:buClr>
                <a:srgbClr val="666666"/>
              </a:buClr>
              <a:buSzPct val="85000"/>
              <a:buFont typeface="Arial" charset="0"/>
              <a:buChar char="•"/>
            </a:pPr>
            <a:r>
              <a:rPr kumimoji="0" lang="zh-TW" altLang="en-US" sz="1800">
                <a:solidFill>
                  <a:schemeClr val="accent1"/>
                </a:solidFill>
                <a:latin typeface="新細明體" charset="-120"/>
                <a:ea typeface="新細明體" charset="-120"/>
                <a:sym typeface="新細明體" charset="-120"/>
              </a:rPr>
              <a:t> 教區綜合報告應該從當地共議經驗中收集參與者的成果和誠實的回饋，而不是傳遞籠統的總結。</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Google Shape;367;p51"/>
          <p:cNvSpPr txBox="1">
            <a:spLocks noGrp="1"/>
          </p:cNvSpPr>
          <p:nvPr>
            <p:ph type="title"/>
          </p:nvPr>
        </p:nvSpPr>
        <p:spPr>
          <a:xfrm>
            <a:off x="398463" y="404813"/>
            <a:ext cx="8299450" cy="636587"/>
          </a:xfrm>
        </p:spPr>
        <p:txBody>
          <a:bodyPr/>
          <a:lstStyle/>
          <a:p>
            <a:pPr algn="ctr" eaLnBrk="1" hangingPunct="1">
              <a:spcBef>
                <a:spcPct val="0"/>
              </a:spcBef>
              <a:spcAft>
                <a:spcPct val="0"/>
              </a:spcAft>
              <a:buSzPts val="1100"/>
            </a:pPr>
            <a:r>
              <a:rPr lang="zh-TW" altLang="en-US" sz="2800" b="1" smtClean="0">
                <a:solidFill>
                  <a:schemeClr val="accent1"/>
                </a:solidFill>
                <a:latin typeface="Arial" charset="0"/>
                <a:ea typeface="新細明體" charset="-120"/>
                <a:cs typeface="Arial" charset="0"/>
                <a:sym typeface="新細明體" charset="-120"/>
              </a:rPr>
              <a:t>世界主教代表會議</a:t>
            </a:r>
            <a:r>
              <a:rPr lang="zh-TW" altLang="en-US" sz="2800" b="1" smtClean="0">
                <a:solidFill>
                  <a:schemeClr val="accent1"/>
                </a:solidFill>
                <a:latin typeface="新細明體" charset="-120"/>
                <a:ea typeface="新細明體" charset="-120"/>
                <a:cs typeface="Arial" charset="0"/>
                <a:sym typeface="新細明體" charset="-120"/>
              </a:rPr>
              <a:t>的教區階段</a:t>
            </a:r>
          </a:p>
        </p:txBody>
      </p:sp>
      <p:sp>
        <p:nvSpPr>
          <p:cNvPr id="86018" name="Google Shape;368;p51"/>
          <p:cNvSpPr>
            <a:spLocks noGrp="1"/>
          </p:cNvSpPr>
          <p:nvPr>
            <p:ph type="sldNum" sz="quarter" idx="10"/>
          </p:nvPr>
        </p:nvSpPr>
        <p:spPr>
          <a:noFill/>
        </p:spPr>
        <p:txBody>
          <a:bodyPr/>
          <a:lstStyle/>
          <a:p>
            <a:fld id="{D415F6E5-5B99-4B2D-9EBE-ABF625B65280}" type="slidenum">
              <a:rPr lang="es-ES" altLang="zh-TW" smtClean="0"/>
              <a:pPr/>
              <a:t>33</a:t>
            </a:fld>
            <a:endParaRPr lang="zh-TW" altLang="zh-TW" smtClean="0"/>
          </a:p>
        </p:txBody>
      </p:sp>
      <p:cxnSp>
        <p:nvCxnSpPr>
          <p:cNvPr id="86019" name="Google Shape;369;p51"/>
          <p:cNvCxnSpPr>
            <a:cxnSpLocks noChangeShapeType="1"/>
          </p:cNvCxnSpPr>
          <p:nvPr/>
        </p:nvCxnSpPr>
        <p:spPr bwMode="auto">
          <a:xfrm>
            <a:off x="3357563" y="4754563"/>
            <a:ext cx="2185987" cy="0"/>
          </a:xfrm>
          <a:prstGeom prst="straightConnector1">
            <a:avLst/>
          </a:prstGeom>
          <a:noFill/>
          <a:ln w="28575">
            <a:solidFill>
              <a:srgbClr val="DE8F32"/>
            </a:solidFill>
            <a:prstDash val="dot"/>
            <a:round/>
            <a:headEnd type="none" w="sm" len="sm"/>
            <a:tailEnd type="none" w="sm" len="sm"/>
          </a:ln>
        </p:spPr>
      </p:cxnSp>
      <p:sp>
        <p:nvSpPr>
          <p:cNvPr id="370" name="Google Shape;370;p51"/>
          <p:cNvSpPr txBox="1">
            <a:spLocks noGrp="1"/>
          </p:cNvSpPr>
          <p:nvPr>
            <p:ph type="body" idx="2"/>
          </p:nvPr>
        </p:nvSpPr>
        <p:spPr>
          <a:xfrm>
            <a:off x="496888" y="1104900"/>
            <a:ext cx="8267700" cy="3392488"/>
          </a:xfrm>
        </p:spPr>
        <p:txBody>
          <a:bodyPr anchor="ctr"/>
          <a:lstStyle/>
          <a:p>
            <a:pPr eaLnBrk="1" hangingPunct="1">
              <a:lnSpc>
                <a:spcPct val="95000"/>
              </a:lnSpc>
              <a:spcBef>
                <a:spcPct val="0"/>
              </a:spcBef>
              <a:spcAft>
                <a:spcPct val="0"/>
              </a:spcAft>
            </a:pPr>
            <a:r>
              <a:rPr lang="zh-TW" altLang="en-US" sz="1500" smtClean="0">
                <a:solidFill>
                  <a:schemeClr val="accent1"/>
                </a:solidFill>
                <a:latin typeface="Arial" charset="0"/>
                <a:ea typeface="新細明體" charset="-120"/>
                <a:cs typeface="Arial" charset="0"/>
                <a:sym typeface="新細明體" charset="-120"/>
              </a:rPr>
              <a:t>日期</a:t>
            </a:r>
            <a:r>
              <a:rPr lang="en-US" altLang="zh-TW" sz="1500" smtClean="0">
                <a:solidFill>
                  <a:schemeClr val="accent1"/>
                </a:solidFill>
                <a:latin typeface="Arial" charset="0"/>
                <a:ea typeface="新細明體" charset="-120"/>
                <a:cs typeface="Arial" charset="0"/>
                <a:sym typeface="新細明體" charset="-120"/>
              </a:rPr>
              <a:t>:</a:t>
            </a:r>
            <a:r>
              <a:rPr lang="zh-TW" altLang="en-US" sz="1500" smtClean="0">
                <a:solidFill>
                  <a:schemeClr val="accent1"/>
                </a:solidFill>
                <a:latin typeface="Arial" charset="0"/>
                <a:ea typeface="新細明體" charset="-120"/>
                <a:cs typeface="Arial" charset="0"/>
                <a:sym typeface="新細明體" charset="-120"/>
              </a:rPr>
              <a:t> </a:t>
            </a:r>
            <a:r>
              <a:rPr lang="en-US" altLang="zh-TW" sz="1500" smtClean="0">
                <a:solidFill>
                  <a:schemeClr val="accent1"/>
                </a:solidFill>
                <a:latin typeface="Arial" charset="0"/>
                <a:ea typeface="新細明體" charset="-120"/>
                <a:cs typeface="Arial" charset="0"/>
                <a:sym typeface="新細明體" charset="-120"/>
              </a:rPr>
              <a:t>2021</a:t>
            </a:r>
            <a:r>
              <a:rPr lang="zh-TW" altLang="en-US" sz="1500" smtClean="0">
                <a:solidFill>
                  <a:schemeClr val="accent1"/>
                </a:solidFill>
                <a:latin typeface="Arial" charset="0"/>
                <a:ea typeface="新細明體" charset="-120"/>
                <a:cs typeface="Arial" charset="0"/>
                <a:sym typeface="新細明體" charset="-120"/>
              </a:rPr>
              <a:t>年</a:t>
            </a:r>
            <a:r>
              <a:rPr lang="en-US" altLang="zh-TW" sz="1500" smtClean="0">
                <a:solidFill>
                  <a:schemeClr val="accent1"/>
                </a:solidFill>
                <a:latin typeface="Arial" charset="0"/>
                <a:ea typeface="新細明體" charset="-120"/>
                <a:cs typeface="Arial" charset="0"/>
                <a:sym typeface="新細明體" charset="-120"/>
              </a:rPr>
              <a:t>10</a:t>
            </a:r>
            <a:r>
              <a:rPr lang="zh-TW" altLang="en-US" sz="1500" smtClean="0">
                <a:solidFill>
                  <a:schemeClr val="accent1"/>
                </a:solidFill>
                <a:latin typeface="Arial" charset="0"/>
                <a:ea typeface="新細明體" charset="-120"/>
                <a:cs typeface="Arial" charset="0"/>
                <a:sym typeface="新細明體" charset="-120"/>
              </a:rPr>
              <a:t>月</a:t>
            </a:r>
            <a:r>
              <a:rPr lang="en-US" altLang="zh-TW" sz="1500" smtClean="0">
                <a:solidFill>
                  <a:schemeClr val="accent1"/>
                </a:solidFill>
                <a:latin typeface="Arial" charset="0"/>
                <a:ea typeface="新細明體" charset="-120"/>
                <a:cs typeface="Arial" charset="0"/>
                <a:sym typeface="新細明體" charset="-120"/>
              </a:rPr>
              <a:t>7</a:t>
            </a:r>
            <a:r>
              <a:rPr lang="zh-TW" altLang="en-US" sz="1500" smtClean="0">
                <a:solidFill>
                  <a:schemeClr val="accent1"/>
                </a:solidFill>
                <a:latin typeface="Arial" charset="0"/>
                <a:ea typeface="新細明體" charset="-120"/>
                <a:cs typeface="Arial" charset="0"/>
                <a:sym typeface="新細明體" charset="-120"/>
              </a:rPr>
              <a:t>日到</a:t>
            </a:r>
            <a:r>
              <a:rPr lang="en-US" altLang="zh-TW" sz="1500" smtClean="0">
                <a:solidFill>
                  <a:schemeClr val="accent1"/>
                </a:solidFill>
                <a:latin typeface="Arial" charset="0"/>
                <a:ea typeface="新細明體" charset="-120"/>
                <a:cs typeface="Arial" charset="0"/>
                <a:sym typeface="新細明體" charset="-120"/>
              </a:rPr>
              <a:t>2022</a:t>
            </a:r>
            <a:r>
              <a:rPr lang="zh-TW" altLang="en-US" sz="1500" smtClean="0">
                <a:solidFill>
                  <a:schemeClr val="accent1"/>
                </a:solidFill>
                <a:latin typeface="Arial" charset="0"/>
                <a:ea typeface="新細明體" charset="-120"/>
                <a:cs typeface="Arial" charset="0"/>
                <a:sym typeface="新細明體" charset="-120"/>
              </a:rPr>
              <a:t>年</a:t>
            </a:r>
            <a:r>
              <a:rPr lang="en-US" altLang="zh-TW" sz="1500" smtClean="0">
                <a:solidFill>
                  <a:schemeClr val="accent1"/>
                </a:solidFill>
                <a:latin typeface="Arial" charset="0"/>
                <a:ea typeface="新細明體" charset="-120"/>
                <a:cs typeface="Arial" charset="0"/>
                <a:sym typeface="新細明體" charset="-120"/>
              </a:rPr>
              <a:t>4</a:t>
            </a:r>
            <a:r>
              <a:rPr lang="zh-TW" altLang="en-US" sz="1500" smtClean="0">
                <a:solidFill>
                  <a:schemeClr val="accent1"/>
                </a:solidFill>
                <a:latin typeface="Arial" charset="0"/>
                <a:ea typeface="新細明體" charset="-120"/>
                <a:cs typeface="Arial" charset="0"/>
                <a:sym typeface="新細明體" charset="-120"/>
              </a:rPr>
              <a:t>月</a:t>
            </a:r>
            <a:r>
              <a:rPr lang="en-US" altLang="zh-TW" sz="1500" smtClean="0">
                <a:solidFill>
                  <a:schemeClr val="accent1"/>
                </a:solidFill>
                <a:latin typeface="Arial" charset="0"/>
                <a:ea typeface="新細明體" charset="-120"/>
                <a:cs typeface="Arial" charset="0"/>
                <a:sym typeface="新細明體" charset="-120"/>
              </a:rPr>
              <a:t>30</a:t>
            </a:r>
            <a:r>
              <a:rPr lang="zh-TW" altLang="en-US" sz="1500" smtClean="0">
                <a:solidFill>
                  <a:schemeClr val="accent1"/>
                </a:solidFill>
                <a:latin typeface="Arial" charset="0"/>
                <a:ea typeface="新細明體" charset="-120"/>
                <a:cs typeface="Arial" charset="0"/>
                <a:sym typeface="新細明體" charset="-120"/>
              </a:rPr>
              <a:t>日</a:t>
            </a:r>
            <a:endParaRPr lang="zh-TW" altLang="en-US" sz="1000" smtClean="0">
              <a:solidFill>
                <a:schemeClr val="accent1"/>
              </a:solidFill>
              <a:latin typeface="Arial" charset="0"/>
              <a:ea typeface="新細明體" charset="-120"/>
              <a:cs typeface="Arial" charset="0"/>
            </a:endParaRPr>
          </a:p>
          <a:p>
            <a:pPr eaLnBrk="1" hangingPunct="1">
              <a:lnSpc>
                <a:spcPct val="95000"/>
              </a:lnSpc>
              <a:spcBef>
                <a:spcPct val="0"/>
              </a:spcBef>
              <a:spcAft>
                <a:spcPct val="0"/>
              </a:spcAft>
              <a:buFont typeface="Helvetica Neue"/>
              <a:buNone/>
            </a:pPr>
            <a:endParaRPr lang="zh-TW" altLang="en-US" sz="1500" b="1" smtClean="0">
              <a:solidFill>
                <a:schemeClr val="accent1"/>
              </a:solidFill>
              <a:latin typeface="Arial" charset="0"/>
              <a:ea typeface="新細明體" charset="-120"/>
              <a:cs typeface="Arial" charset="0"/>
              <a:sym typeface="新細明體" charset="-120"/>
            </a:endParaRPr>
          </a:p>
          <a:p>
            <a:pPr eaLnBrk="1" hangingPunct="1">
              <a:lnSpc>
                <a:spcPct val="95000"/>
              </a:lnSpc>
              <a:spcBef>
                <a:spcPct val="0"/>
              </a:spcBef>
              <a:spcAft>
                <a:spcPct val="0"/>
              </a:spcAft>
            </a:pPr>
            <a:r>
              <a:rPr lang="zh-TW" altLang="en-US" sz="1500" smtClean="0">
                <a:solidFill>
                  <a:schemeClr val="accent1"/>
                </a:solidFill>
                <a:latin typeface="新細明體" charset="-120"/>
                <a:ea typeface="新細明體" charset="-120"/>
                <a:cs typeface="Arial" charset="0"/>
                <a:sym typeface="新細明體" charset="-120"/>
              </a:rPr>
              <a:t>目標：諮詢天主子民：聆聽、參與、辨明</a:t>
            </a:r>
          </a:p>
          <a:p>
            <a:pPr eaLnBrk="1" hangingPunct="1">
              <a:lnSpc>
                <a:spcPct val="95000"/>
              </a:lnSpc>
              <a:spcBef>
                <a:spcPct val="0"/>
              </a:spcBef>
              <a:spcAft>
                <a:spcPct val="0"/>
              </a:spcAft>
              <a:buFont typeface="Helvetica Neue"/>
              <a:buNone/>
            </a:pPr>
            <a:endParaRPr lang="zh-TW" altLang="en-US" sz="1500" smtClean="0">
              <a:solidFill>
                <a:schemeClr val="accent1"/>
              </a:solidFill>
              <a:latin typeface="新細明體" charset="-120"/>
              <a:ea typeface="新細明體" charset="-120"/>
              <a:cs typeface="Arial" charset="0"/>
              <a:sym typeface="新細明體" charset="-120"/>
            </a:endParaRPr>
          </a:p>
          <a:p>
            <a:pPr eaLnBrk="1" hangingPunct="1">
              <a:lnSpc>
                <a:spcPct val="95000"/>
              </a:lnSpc>
              <a:spcBef>
                <a:spcPct val="0"/>
              </a:spcBef>
              <a:spcAft>
                <a:spcPct val="0"/>
              </a:spcAft>
            </a:pPr>
            <a:r>
              <a:rPr lang="zh-TW" altLang="en-US" sz="1500" smtClean="0">
                <a:solidFill>
                  <a:schemeClr val="accent1"/>
                </a:solidFill>
                <a:latin typeface="新細明體" charset="-120"/>
                <a:ea typeface="新細明體" charset="-120"/>
                <a:cs typeface="Arial" charset="0"/>
                <a:sym typeface="新細明體" charset="-120"/>
              </a:rPr>
              <a:t>如何進行諮詢：</a:t>
            </a:r>
            <a:endParaRPr lang="en-US" altLang="zh-TW" sz="1500" smtClean="0">
              <a:solidFill>
                <a:schemeClr val="accent1"/>
              </a:solidFill>
              <a:latin typeface="新細明體" charset="-120"/>
              <a:ea typeface="新細明體" charset="-120"/>
              <a:cs typeface="Arial" charset="0"/>
              <a:sym typeface="新細明體" charset="-120"/>
            </a:endParaRPr>
          </a:p>
          <a:p>
            <a:pPr lvl="1" eaLnBrk="1" hangingPunct="1">
              <a:lnSpc>
                <a:spcPct val="95000"/>
              </a:lnSpc>
              <a:spcBef>
                <a:spcPct val="0"/>
              </a:spcBef>
              <a:spcAft>
                <a:spcPct val="0"/>
              </a:spcAft>
            </a:pPr>
            <a:r>
              <a:rPr lang="zh-TW" altLang="en-US" sz="1500" smtClean="0">
                <a:solidFill>
                  <a:schemeClr val="accent1"/>
                </a:solidFill>
                <a:latin typeface="新細明體" charset="-120"/>
                <a:ea typeface="新細明體" charset="-120"/>
                <a:cs typeface="Arial" charset="0"/>
                <a:sym typeface="新細明體" charset="-120"/>
              </a:rPr>
              <a:t>誠實地：真正諮詢過天主子民</a:t>
            </a:r>
            <a:endParaRPr lang="en-US" altLang="zh-TW" sz="1500" smtClean="0">
              <a:solidFill>
                <a:schemeClr val="accent1"/>
              </a:solidFill>
              <a:latin typeface="新細明體" charset="-120"/>
              <a:ea typeface="新細明體" charset="-120"/>
              <a:cs typeface="Arial" charset="0"/>
              <a:sym typeface="新細明體" charset="-120"/>
            </a:endParaRPr>
          </a:p>
          <a:p>
            <a:pPr lvl="1" eaLnBrk="1" hangingPunct="1">
              <a:lnSpc>
                <a:spcPct val="95000"/>
              </a:lnSpc>
              <a:spcBef>
                <a:spcPct val="0"/>
              </a:spcBef>
              <a:spcAft>
                <a:spcPct val="0"/>
              </a:spcAft>
            </a:pPr>
            <a:r>
              <a:rPr lang="zh-TW" altLang="en-US" sz="1500" smtClean="0">
                <a:solidFill>
                  <a:schemeClr val="accent1"/>
                </a:solidFill>
                <a:latin typeface="新細明體" charset="-120"/>
                <a:ea typeface="新細明體" charset="-120"/>
                <a:cs typeface="Arial" charset="0"/>
                <a:sym typeface="新細明體" charset="-120"/>
              </a:rPr>
              <a:t>盡可能廣泛地：每個人都參與其中，包括社會邊緣人</a:t>
            </a:r>
            <a:endParaRPr lang="en-US" altLang="zh-TW" sz="1500" smtClean="0">
              <a:solidFill>
                <a:schemeClr val="accent1"/>
              </a:solidFill>
              <a:latin typeface="新細明體" charset="-120"/>
              <a:ea typeface="新細明體" charset="-120"/>
              <a:cs typeface="Arial" charset="0"/>
              <a:sym typeface="新細明體" charset="-120"/>
            </a:endParaRPr>
          </a:p>
          <a:p>
            <a:pPr lvl="1" eaLnBrk="1" hangingPunct="1">
              <a:lnSpc>
                <a:spcPct val="95000"/>
              </a:lnSpc>
              <a:spcBef>
                <a:spcPct val="0"/>
              </a:spcBef>
              <a:spcAft>
                <a:spcPct val="0"/>
              </a:spcAft>
            </a:pPr>
            <a:r>
              <a:rPr lang="zh-TW" altLang="en-US" sz="1500" smtClean="0">
                <a:solidFill>
                  <a:schemeClr val="accent1"/>
                </a:solidFill>
                <a:latin typeface="新細明體" charset="-120"/>
                <a:ea typeface="新細明體" charset="-120"/>
                <a:cs typeface="Arial" charset="0"/>
                <a:sym typeface="新細明體" charset="-120"/>
              </a:rPr>
              <a:t>實際地：為傳福音的使命提供具體的幫助</a:t>
            </a:r>
          </a:p>
          <a:p>
            <a:pPr eaLnBrk="1" hangingPunct="1">
              <a:lnSpc>
                <a:spcPct val="95000"/>
              </a:lnSpc>
              <a:spcBef>
                <a:spcPct val="0"/>
              </a:spcBef>
              <a:spcAft>
                <a:spcPct val="0"/>
              </a:spcAft>
              <a:buFont typeface="Helvetica Neue"/>
              <a:buChar char="○"/>
            </a:pPr>
            <a:r>
              <a:rPr lang="zh-TW" altLang="en-US" sz="1500" smtClean="0">
                <a:solidFill>
                  <a:schemeClr val="accent1"/>
                </a:solidFill>
                <a:latin typeface="新細明體" charset="-120"/>
                <a:ea typeface="新細明體" charset="-120"/>
                <a:cs typeface="Arial" charset="0"/>
                <a:sym typeface="新細明體" charset="-120"/>
              </a:rPr>
              <a:t>教區階段的協助：</a:t>
            </a:r>
            <a:endParaRPr lang="en-US" altLang="zh-TW" sz="1500" smtClean="0">
              <a:solidFill>
                <a:schemeClr val="accent1"/>
              </a:solidFill>
              <a:latin typeface="新細明體" charset="-120"/>
              <a:ea typeface="新細明體" charset="-120"/>
              <a:cs typeface="Arial" charset="0"/>
              <a:sym typeface="新細明體" charset="-120"/>
            </a:endParaRPr>
          </a:p>
          <a:p>
            <a:pPr lvl="1" eaLnBrk="1" hangingPunct="1">
              <a:lnSpc>
                <a:spcPct val="95000"/>
              </a:lnSpc>
              <a:spcBef>
                <a:spcPct val="0"/>
              </a:spcBef>
              <a:spcAft>
                <a:spcPct val="0"/>
              </a:spcAft>
            </a:pPr>
            <a:r>
              <a:rPr lang="zh-TW" altLang="en-US" sz="1500" smtClean="0">
                <a:solidFill>
                  <a:schemeClr val="accent1"/>
                </a:solidFill>
                <a:latin typeface="新細明體" charset="-120"/>
                <a:ea typeface="新細明體" charset="-120"/>
                <a:cs typeface="Arial" charset="0"/>
                <a:sym typeface="新細明體" charset="-120"/>
              </a:rPr>
              <a:t>共議小組在每個教區協調這次諮詢</a:t>
            </a:r>
            <a:endParaRPr lang="en-US" altLang="zh-TW" sz="1500" smtClean="0">
              <a:solidFill>
                <a:schemeClr val="accent1"/>
              </a:solidFill>
              <a:latin typeface="新細明體" charset="-120"/>
              <a:ea typeface="新細明體" charset="-120"/>
              <a:cs typeface="Arial" charset="0"/>
              <a:sym typeface="新細明體" charset="-120"/>
            </a:endParaRPr>
          </a:p>
          <a:p>
            <a:pPr lvl="1" eaLnBrk="1" hangingPunct="1">
              <a:lnSpc>
                <a:spcPct val="95000"/>
              </a:lnSpc>
              <a:spcBef>
                <a:spcPct val="0"/>
              </a:spcBef>
              <a:spcAft>
                <a:spcPct val="0"/>
              </a:spcAft>
            </a:pPr>
            <a:r>
              <a:rPr lang="zh-TW" altLang="en-US" sz="1500" smtClean="0">
                <a:solidFill>
                  <a:schemeClr val="accent1"/>
                </a:solidFill>
                <a:latin typeface="新細明體" charset="-120"/>
                <a:ea typeface="新細明體" charset="-120"/>
                <a:cs typeface="Arial" charset="0"/>
                <a:sym typeface="新細明體" charset="-120"/>
              </a:rPr>
              <a:t>在諮詢結束時為了共同的辨明，舉行教區大會</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0">
                                            <p:txEl>
                                              <p:pRg st="0" end="0"/>
                                            </p:txEl>
                                          </p:spTgt>
                                        </p:tgtEl>
                                        <p:attrNameLst>
                                          <p:attrName>style.visibility</p:attrName>
                                        </p:attrNameLst>
                                      </p:cBhvr>
                                      <p:to>
                                        <p:strVal val="visible"/>
                                      </p:to>
                                    </p:set>
                                    <p:animEffect transition="in" filter="fade">
                                      <p:cBhvr>
                                        <p:cTn id="7" dur="500"/>
                                        <p:tgtEl>
                                          <p:spTgt spid="37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70">
                                            <p:txEl>
                                              <p:pRg st="2" end="2"/>
                                            </p:txEl>
                                          </p:spTgt>
                                        </p:tgtEl>
                                        <p:attrNameLst>
                                          <p:attrName>style.visibility</p:attrName>
                                        </p:attrNameLst>
                                      </p:cBhvr>
                                      <p:to>
                                        <p:strVal val="visible"/>
                                      </p:to>
                                    </p:set>
                                    <p:animEffect transition="in" filter="fade">
                                      <p:cBhvr>
                                        <p:cTn id="10" dur="500"/>
                                        <p:tgtEl>
                                          <p:spTgt spid="370">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70">
                                            <p:txEl>
                                              <p:pRg st="4" end="4"/>
                                            </p:txEl>
                                          </p:spTgt>
                                        </p:tgtEl>
                                        <p:attrNameLst>
                                          <p:attrName>style.visibility</p:attrName>
                                        </p:attrNameLst>
                                      </p:cBhvr>
                                      <p:to>
                                        <p:strVal val="visible"/>
                                      </p:to>
                                    </p:set>
                                    <p:animEffect transition="in" filter="fade">
                                      <p:cBhvr>
                                        <p:cTn id="13" dur="500"/>
                                        <p:tgtEl>
                                          <p:spTgt spid="370">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70">
                                            <p:txEl>
                                              <p:pRg st="5" end="5"/>
                                            </p:txEl>
                                          </p:spTgt>
                                        </p:tgtEl>
                                        <p:attrNameLst>
                                          <p:attrName>style.visibility</p:attrName>
                                        </p:attrNameLst>
                                      </p:cBhvr>
                                      <p:to>
                                        <p:strVal val="visible"/>
                                      </p:to>
                                    </p:set>
                                    <p:animEffect transition="in" filter="fade">
                                      <p:cBhvr>
                                        <p:cTn id="16" dur="500"/>
                                        <p:tgtEl>
                                          <p:spTgt spid="370">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70">
                                            <p:txEl>
                                              <p:pRg st="6" end="6"/>
                                            </p:txEl>
                                          </p:spTgt>
                                        </p:tgtEl>
                                        <p:attrNameLst>
                                          <p:attrName>style.visibility</p:attrName>
                                        </p:attrNameLst>
                                      </p:cBhvr>
                                      <p:to>
                                        <p:strVal val="visible"/>
                                      </p:to>
                                    </p:set>
                                    <p:animEffect transition="in" filter="fade">
                                      <p:cBhvr>
                                        <p:cTn id="19" dur="500"/>
                                        <p:tgtEl>
                                          <p:spTgt spid="370">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70">
                                            <p:txEl>
                                              <p:pRg st="7" end="7"/>
                                            </p:txEl>
                                          </p:spTgt>
                                        </p:tgtEl>
                                        <p:attrNameLst>
                                          <p:attrName>style.visibility</p:attrName>
                                        </p:attrNameLst>
                                      </p:cBhvr>
                                      <p:to>
                                        <p:strVal val="visible"/>
                                      </p:to>
                                    </p:set>
                                    <p:animEffect transition="in" filter="fade">
                                      <p:cBhvr>
                                        <p:cTn id="22" dur="500"/>
                                        <p:tgtEl>
                                          <p:spTgt spid="370">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70">
                                            <p:txEl>
                                              <p:pRg st="8" end="8"/>
                                            </p:txEl>
                                          </p:spTgt>
                                        </p:tgtEl>
                                        <p:attrNameLst>
                                          <p:attrName>style.visibility</p:attrName>
                                        </p:attrNameLst>
                                      </p:cBhvr>
                                      <p:to>
                                        <p:strVal val="visible"/>
                                      </p:to>
                                    </p:set>
                                    <p:animEffect transition="in" filter="fade">
                                      <p:cBhvr>
                                        <p:cTn id="25" dur="500"/>
                                        <p:tgtEl>
                                          <p:spTgt spid="370">
                                            <p:txEl>
                                              <p:pRg st="8" end="8"/>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70">
                                            <p:txEl>
                                              <p:pRg st="9" end="9"/>
                                            </p:txEl>
                                          </p:spTgt>
                                        </p:tgtEl>
                                        <p:attrNameLst>
                                          <p:attrName>style.visibility</p:attrName>
                                        </p:attrNameLst>
                                      </p:cBhvr>
                                      <p:to>
                                        <p:strVal val="visible"/>
                                      </p:to>
                                    </p:set>
                                    <p:animEffect transition="in" filter="fade">
                                      <p:cBhvr>
                                        <p:cTn id="28" dur="500"/>
                                        <p:tgtEl>
                                          <p:spTgt spid="370">
                                            <p:txEl>
                                              <p:pRg st="9" end="9"/>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70">
                                            <p:txEl>
                                              <p:pRg st="10" end="10"/>
                                            </p:txEl>
                                          </p:spTgt>
                                        </p:tgtEl>
                                        <p:attrNameLst>
                                          <p:attrName>style.visibility</p:attrName>
                                        </p:attrNameLst>
                                      </p:cBhvr>
                                      <p:to>
                                        <p:strVal val="visible"/>
                                      </p:to>
                                    </p:set>
                                    <p:animEffect transition="in" filter="fade">
                                      <p:cBhvr>
                                        <p:cTn id="31" dur="500"/>
                                        <p:tgtEl>
                                          <p:spTgt spid="37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Google Shape;375;p52"/>
          <p:cNvSpPr txBox="1">
            <a:spLocks noGrp="1"/>
          </p:cNvSpPr>
          <p:nvPr>
            <p:ph type="title"/>
          </p:nvPr>
        </p:nvSpPr>
        <p:spPr>
          <a:xfrm>
            <a:off x="398463" y="404813"/>
            <a:ext cx="8299450" cy="636587"/>
          </a:xfrm>
        </p:spPr>
        <p:txBody>
          <a:bodyPr/>
          <a:lstStyle/>
          <a:p>
            <a:pPr algn="ctr" eaLnBrk="1" hangingPunct="1">
              <a:spcBef>
                <a:spcPct val="0"/>
              </a:spcBef>
              <a:spcAft>
                <a:spcPct val="0"/>
              </a:spcAft>
              <a:buSzPts val="1100"/>
            </a:pPr>
            <a:r>
              <a:rPr lang="zh-TW" altLang="en-US" b="1" smtClean="0">
                <a:solidFill>
                  <a:schemeClr val="accent1"/>
                </a:solidFill>
                <a:latin typeface="新細明體" charset="-120"/>
                <a:ea typeface="新細明體" charset="-120"/>
                <a:cs typeface="Arial" charset="0"/>
                <a:sym typeface="新細明體" charset="-120"/>
              </a:rPr>
              <a:t>教區階段的展開</a:t>
            </a:r>
          </a:p>
        </p:txBody>
      </p:sp>
      <p:sp>
        <p:nvSpPr>
          <p:cNvPr id="88066" name="Google Shape;376;p52"/>
          <p:cNvSpPr>
            <a:spLocks noGrp="1"/>
          </p:cNvSpPr>
          <p:nvPr>
            <p:ph type="sldNum" sz="quarter" idx="10"/>
          </p:nvPr>
        </p:nvSpPr>
        <p:spPr>
          <a:noFill/>
        </p:spPr>
        <p:txBody>
          <a:bodyPr/>
          <a:lstStyle/>
          <a:p>
            <a:fld id="{B2290047-6DE3-4778-AB68-11C96DAA08C4}" type="slidenum">
              <a:rPr lang="es-ES" altLang="zh-TW" smtClean="0"/>
              <a:pPr/>
              <a:t>34</a:t>
            </a:fld>
            <a:endParaRPr lang="zh-TW" altLang="zh-TW" smtClean="0"/>
          </a:p>
        </p:txBody>
      </p:sp>
      <p:cxnSp>
        <p:nvCxnSpPr>
          <p:cNvPr id="88067" name="Google Shape;377;p52"/>
          <p:cNvCxnSpPr>
            <a:cxnSpLocks noChangeShapeType="1"/>
          </p:cNvCxnSpPr>
          <p:nvPr/>
        </p:nvCxnSpPr>
        <p:spPr bwMode="auto">
          <a:xfrm>
            <a:off x="3357563" y="4754563"/>
            <a:ext cx="2185987" cy="0"/>
          </a:xfrm>
          <a:prstGeom prst="straightConnector1">
            <a:avLst/>
          </a:prstGeom>
          <a:noFill/>
          <a:ln w="28575">
            <a:solidFill>
              <a:srgbClr val="DE8F32"/>
            </a:solidFill>
            <a:prstDash val="dot"/>
            <a:round/>
            <a:headEnd type="none" w="sm" len="sm"/>
            <a:tailEnd type="none" w="sm" len="sm"/>
          </a:ln>
        </p:spPr>
      </p:cxnSp>
      <p:sp>
        <p:nvSpPr>
          <p:cNvPr id="378" name="Google Shape;378;p52"/>
          <p:cNvSpPr txBox="1">
            <a:spLocks noGrp="1"/>
          </p:cNvSpPr>
          <p:nvPr>
            <p:ph type="body" idx="2"/>
          </p:nvPr>
        </p:nvSpPr>
        <p:spPr>
          <a:xfrm>
            <a:off x="496888" y="1104900"/>
            <a:ext cx="8201025" cy="3400425"/>
          </a:xfrm>
        </p:spPr>
        <p:txBody>
          <a:bodyPr anchor="ctr"/>
          <a:lstStyle/>
          <a:p>
            <a:pPr eaLnBrk="1" hangingPunct="1">
              <a:lnSpc>
                <a:spcPct val="95000"/>
              </a:lnSpc>
              <a:spcBef>
                <a:spcPct val="0"/>
              </a:spcBef>
              <a:spcAft>
                <a:spcPct val="0"/>
              </a:spcAft>
              <a:buSzPct val="81000"/>
              <a:buFont typeface="Helvetica Neue"/>
              <a:buChar char="○"/>
            </a:pPr>
            <a:r>
              <a:rPr lang="zh-TW" altLang="en-US" sz="2000" smtClean="0">
                <a:solidFill>
                  <a:schemeClr val="accent1"/>
                </a:solidFill>
                <a:latin typeface="新細明體" charset="-120"/>
                <a:ea typeface="新細明體" charset="-120"/>
                <a:cs typeface="Arial" charset="0"/>
                <a:sym typeface="新細明體" charset="-120"/>
              </a:rPr>
              <a:t>負責人：</a:t>
            </a:r>
            <a:endParaRPr lang="en-US" altLang="zh-TW" sz="2000" smtClean="0">
              <a:solidFill>
                <a:schemeClr val="accent1"/>
              </a:solidFill>
              <a:latin typeface="新細明體" charset="-120"/>
              <a:ea typeface="新細明體" charset="-120"/>
              <a:cs typeface="Arial" charset="0"/>
              <a:sym typeface="新細明體" charset="-120"/>
            </a:endParaRPr>
          </a:p>
          <a:p>
            <a:pPr lvl="1" eaLnBrk="1" hangingPunct="1">
              <a:lnSpc>
                <a:spcPct val="95000"/>
              </a:lnSpc>
              <a:spcBef>
                <a:spcPct val="0"/>
              </a:spcBef>
              <a:spcAft>
                <a:spcPct val="0"/>
              </a:spcAft>
              <a:buSzPct val="81000"/>
            </a:pPr>
            <a:r>
              <a:rPr lang="zh-TW" altLang="en-US" sz="2000" smtClean="0">
                <a:solidFill>
                  <a:schemeClr val="accent1"/>
                </a:solidFill>
                <a:latin typeface="新細明體" charset="-120"/>
                <a:ea typeface="新細明體" charset="-120"/>
                <a:cs typeface="Arial" charset="0"/>
                <a:sym typeface="新細明體" charset="-120"/>
              </a:rPr>
              <a:t>天主的子民，受召參與</a:t>
            </a:r>
            <a:endParaRPr lang="en-US" altLang="zh-TW" sz="2000" smtClean="0">
              <a:solidFill>
                <a:schemeClr val="accent1"/>
              </a:solidFill>
              <a:latin typeface="新細明體" charset="-120"/>
              <a:ea typeface="新細明體" charset="-120"/>
              <a:cs typeface="Arial" charset="0"/>
              <a:sym typeface="新細明體" charset="-120"/>
            </a:endParaRPr>
          </a:p>
          <a:p>
            <a:pPr lvl="1" eaLnBrk="1" hangingPunct="1">
              <a:lnSpc>
                <a:spcPct val="95000"/>
              </a:lnSpc>
              <a:spcBef>
                <a:spcPct val="0"/>
              </a:spcBef>
              <a:spcAft>
                <a:spcPct val="0"/>
              </a:spcAft>
              <a:buSzPct val="81000"/>
            </a:pPr>
            <a:r>
              <a:rPr lang="zh-TW" altLang="en-US" sz="2000" smtClean="0">
                <a:solidFill>
                  <a:schemeClr val="accent1"/>
                </a:solidFill>
                <a:latin typeface="新細明體" charset="-120"/>
                <a:ea typeface="新細明體" charset="-120"/>
                <a:cs typeface="Arial" charset="0"/>
                <a:sym typeface="新細明體" charset="-120"/>
              </a:rPr>
              <a:t>教區主教，負責辨明的過程</a:t>
            </a:r>
            <a:endParaRPr lang="en-US" altLang="zh-TW" sz="2000" smtClean="0">
              <a:solidFill>
                <a:schemeClr val="accent1"/>
              </a:solidFill>
              <a:latin typeface="新細明體" charset="-120"/>
              <a:ea typeface="新細明體" charset="-120"/>
              <a:cs typeface="Arial" charset="0"/>
              <a:sym typeface="新細明體" charset="-120"/>
            </a:endParaRPr>
          </a:p>
          <a:p>
            <a:pPr lvl="1" eaLnBrk="1" hangingPunct="1">
              <a:lnSpc>
                <a:spcPct val="95000"/>
              </a:lnSpc>
              <a:spcBef>
                <a:spcPct val="0"/>
              </a:spcBef>
              <a:spcAft>
                <a:spcPct val="0"/>
              </a:spcAft>
              <a:buSzPct val="81000"/>
            </a:pPr>
            <a:r>
              <a:rPr lang="zh-TW" altLang="en-US" sz="2000" smtClean="0">
                <a:solidFill>
                  <a:schemeClr val="accent1"/>
                </a:solidFill>
                <a:latin typeface="新細明體" charset="-120"/>
                <a:ea typeface="新細明體" charset="-120"/>
                <a:cs typeface="Arial" charset="0"/>
                <a:sym typeface="新細明體" charset="-120"/>
              </a:rPr>
              <a:t>共議團隊，協調並推動</a:t>
            </a:r>
            <a:endParaRPr lang="en-US" altLang="zh-TW" sz="2000" smtClean="0">
              <a:solidFill>
                <a:schemeClr val="accent1"/>
              </a:solidFill>
              <a:latin typeface="新細明體" charset="-120"/>
              <a:ea typeface="新細明體" charset="-120"/>
              <a:cs typeface="Arial" charset="0"/>
              <a:sym typeface="新細明體" charset="-120"/>
            </a:endParaRPr>
          </a:p>
          <a:p>
            <a:pPr lvl="1" eaLnBrk="1" hangingPunct="1">
              <a:lnSpc>
                <a:spcPct val="95000"/>
              </a:lnSpc>
              <a:spcBef>
                <a:spcPct val="0"/>
              </a:spcBef>
              <a:spcAft>
                <a:spcPct val="0"/>
              </a:spcAft>
              <a:buSzPct val="81000"/>
            </a:pPr>
            <a:r>
              <a:rPr lang="zh-TW" altLang="en-US" sz="2000" smtClean="0">
                <a:solidFill>
                  <a:schemeClr val="accent1"/>
                </a:solidFill>
                <a:latin typeface="新細明體" charset="-120"/>
                <a:ea typeface="新細明體" charset="-120"/>
                <a:cs typeface="Arial" charset="0"/>
                <a:sym typeface="新細明體" charset="-120"/>
              </a:rPr>
              <a:t>本堂神父，負責推動堂區層面的參與</a:t>
            </a:r>
          </a:p>
          <a:p>
            <a:pPr eaLnBrk="1" hangingPunct="1">
              <a:lnSpc>
                <a:spcPct val="95000"/>
              </a:lnSpc>
              <a:spcBef>
                <a:spcPct val="0"/>
              </a:spcBef>
              <a:spcAft>
                <a:spcPct val="0"/>
              </a:spcAft>
              <a:buSzPct val="81000"/>
              <a:buFont typeface="Helvetica Neue"/>
              <a:buChar char="○"/>
            </a:pPr>
            <a:r>
              <a:rPr lang="zh-TW" altLang="en-US" sz="2000" smtClean="0">
                <a:solidFill>
                  <a:schemeClr val="accent1"/>
                </a:solidFill>
                <a:ea typeface="新細明體" charset="-120"/>
                <a:cs typeface="Arial" charset="0"/>
              </a:rPr>
              <a:t>材料：</a:t>
            </a:r>
            <a:endParaRPr lang="en-US" altLang="zh-TW" sz="2000" smtClean="0">
              <a:solidFill>
                <a:schemeClr val="accent1"/>
              </a:solidFill>
              <a:ea typeface="新細明體" charset="-120"/>
              <a:cs typeface="Arial" charset="0"/>
            </a:endParaRPr>
          </a:p>
          <a:p>
            <a:pPr lvl="1" eaLnBrk="1" hangingPunct="1">
              <a:lnSpc>
                <a:spcPct val="95000"/>
              </a:lnSpc>
              <a:spcBef>
                <a:spcPct val="0"/>
              </a:spcBef>
              <a:spcAft>
                <a:spcPct val="0"/>
              </a:spcAft>
              <a:buSzPct val="81000"/>
            </a:pPr>
            <a:r>
              <a:rPr lang="en-US" altLang="zh-TW" sz="2000" smtClean="0">
                <a:solidFill>
                  <a:schemeClr val="accent1"/>
                </a:solidFill>
                <a:ea typeface="新細明體" charset="-120"/>
                <a:cs typeface="Arial" charset="0"/>
              </a:rPr>
              <a:t>《</a:t>
            </a:r>
            <a:r>
              <a:rPr lang="zh-TW" altLang="en-US" sz="2000" smtClean="0">
                <a:solidFill>
                  <a:schemeClr val="accent1"/>
                </a:solidFill>
                <a:ea typeface="新細明體" charset="-120"/>
                <a:cs typeface="Arial" charset="0"/>
              </a:rPr>
              <a:t>準備文件</a:t>
            </a:r>
            <a:r>
              <a:rPr lang="en-US" altLang="zh-TW" sz="2000" smtClean="0">
                <a:solidFill>
                  <a:schemeClr val="accent1"/>
                </a:solidFill>
                <a:ea typeface="新細明體" charset="-120"/>
                <a:cs typeface="Arial" charset="0"/>
              </a:rPr>
              <a:t>》</a:t>
            </a:r>
            <a:r>
              <a:rPr lang="zh-TW" altLang="en-US" sz="2000" smtClean="0">
                <a:solidFill>
                  <a:schemeClr val="accent1"/>
                </a:solidFill>
                <a:ea typeface="新細明體" charset="-120"/>
                <a:cs typeface="Arial" charset="0"/>
              </a:rPr>
              <a:t>中的</a:t>
            </a:r>
            <a:r>
              <a:rPr lang="en-US" altLang="zh-TW" sz="2000" smtClean="0">
                <a:solidFill>
                  <a:schemeClr val="accent1"/>
                </a:solidFill>
                <a:ea typeface="新細明體" charset="-120"/>
                <a:cs typeface="Arial" charset="0"/>
              </a:rPr>
              <a:t>10</a:t>
            </a:r>
            <a:r>
              <a:rPr lang="zh-TW" altLang="en-US" sz="2000" smtClean="0">
                <a:solidFill>
                  <a:schemeClr val="accent1"/>
                </a:solidFill>
                <a:ea typeface="新細明體" charset="-120"/>
                <a:cs typeface="Arial" charset="0"/>
              </a:rPr>
              <a:t>個「核心主題」</a:t>
            </a:r>
            <a:endParaRPr lang="en-US" altLang="zh-TW" sz="2000" smtClean="0">
              <a:solidFill>
                <a:schemeClr val="accent1"/>
              </a:solidFill>
              <a:ea typeface="新細明體" charset="-120"/>
              <a:cs typeface="Arial" charset="0"/>
            </a:endParaRPr>
          </a:p>
          <a:p>
            <a:pPr lvl="1" eaLnBrk="1" hangingPunct="1">
              <a:lnSpc>
                <a:spcPct val="95000"/>
              </a:lnSpc>
              <a:spcBef>
                <a:spcPct val="0"/>
              </a:spcBef>
              <a:spcAft>
                <a:spcPct val="0"/>
              </a:spcAft>
              <a:buSzPct val="81000"/>
            </a:pPr>
            <a:r>
              <a:rPr lang="zh-TW" altLang="en-US" sz="2000" smtClean="0">
                <a:solidFill>
                  <a:schemeClr val="accent1"/>
                </a:solidFill>
                <a:ea typeface="新細明體" charset="-120"/>
                <a:cs typeface="Arial" charset="0"/>
              </a:rPr>
              <a:t>教區能夠準備的任何東西</a:t>
            </a:r>
          </a:p>
          <a:p>
            <a:pPr eaLnBrk="1" hangingPunct="1">
              <a:lnSpc>
                <a:spcPct val="95000"/>
              </a:lnSpc>
              <a:spcBef>
                <a:spcPct val="0"/>
              </a:spcBef>
              <a:spcAft>
                <a:spcPct val="0"/>
              </a:spcAft>
              <a:buSzPct val="81000"/>
            </a:pPr>
            <a:r>
              <a:rPr lang="zh-TW" altLang="en-US" sz="2000" smtClean="0">
                <a:solidFill>
                  <a:schemeClr val="accent1"/>
                </a:solidFill>
                <a:latin typeface="新細明體" charset="-120"/>
                <a:ea typeface="新細明體" charset="-120"/>
                <a:cs typeface="Arial" charset="0"/>
                <a:sym typeface="新細明體" charset="-120"/>
              </a:rPr>
              <a:t>要記住：</a:t>
            </a:r>
            <a:endParaRPr lang="en-US" altLang="zh-TW" sz="2000" smtClean="0">
              <a:solidFill>
                <a:schemeClr val="accent1"/>
              </a:solidFill>
              <a:latin typeface="新細明體" charset="-120"/>
              <a:ea typeface="新細明體" charset="-120"/>
              <a:cs typeface="Arial" charset="0"/>
              <a:sym typeface="新細明體" charset="-120"/>
            </a:endParaRPr>
          </a:p>
          <a:p>
            <a:pPr lvl="1" eaLnBrk="1" hangingPunct="1">
              <a:lnSpc>
                <a:spcPct val="95000"/>
              </a:lnSpc>
              <a:spcBef>
                <a:spcPct val="0"/>
              </a:spcBef>
              <a:spcAft>
                <a:spcPct val="0"/>
              </a:spcAft>
              <a:buSzPct val="81000"/>
            </a:pPr>
            <a:r>
              <a:rPr lang="zh-TW" altLang="en-US" sz="2000" smtClean="0">
                <a:solidFill>
                  <a:schemeClr val="accent1"/>
                </a:solidFill>
                <a:latin typeface="新細明體" charset="-120"/>
                <a:ea typeface="新細明體" charset="-120"/>
                <a:cs typeface="Arial" charset="0"/>
                <a:sym typeface="新細明體" charset="-120"/>
              </a:rPr>
              <a:t>這不是關於回答問卷或隨機的問題清單</a:t>
            </a:r>
            <a:endParaRPr lang="en-US" altLang="zh-TW" sz="2000" smtClean="0">
              <a:solidFill>
                <a:schemeClr val="accent1"/>
              </a:solidFill>
              <a:latin typeface="新細明體" charset="-120"/>
              <a:ea typeface="新細明體" charset="-120"/>
              <a:cs typeface="Arial" charset="0"/>
              <a:sym typeface="新細明體" charset="-120"/>
            </a:endParaRPr>
          </a:p>
          <a:p>
            <a:pPr lvl="1" eaLnBrk="1" hangingPunct="1">
              <a:lnSpc>
                <a:spcPct val="95000"/>
              </a:lnSpc>
              <a:spcBef>
                <a:spcPct val="0"/>
              </a:spcBef>
              <a:spcAft>
                <a:spcPct val="0"/>
              </a:spcAft>
              <a:buSzPct val="81000"/>
            </a:pPr>
            <a:r>
              <a:rPr lang="zh-TW" altLang="en-US" sz="2000" smtClean="0">
                <a:solidFill>
                  <a:schemeClr val="accent1"/>
                </a:solidFill>
                <a:latin typeface="新細明體" charset="-120"/>
                <a:ea typeface="新細明體" charset="-120"/>
                <a:cs typeface="Arial" charset="0"/>
                <a:sym typeface="新細明體" charset="-120"/>
              </a:rPr>
              <a:t>所有材料都必須促進對話和辨明</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8">
                                            <p:txEl>
                                              <p:pRg st="0" end="0"/>
                                            </p:txEl>
                                          </p:spTgt>
                                        </p:tgtEl>
                                        <p:attrNameLst>
                                          <p:attrName>style.visibility</p:attrName>
                                        </p:attrNameLst>
                                      </p:cBhvr>
                                      <p:to>
                                        <p:strVal val="visible"/>
                                      </p:to>
                                    </p:set>
                                    <p:animEffect transition="in" filter="fade">
                                      <p:cBhvr>
                                        <p:cTn id="7" dur="500"/>
                                        <p:tgtEl>
                                          <p:spTgt spid="37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78">
                                            <p:txEl>
                                              <p:pRg st="1" end="1"/>
                                            </p:txEl>
                                          </p:spTgt>
                                        </p:tgtEl>
                                        <p:attrNameLst>
                                          <p:attrName>style.visibility</p:attrName>
                                        </p:attrNameLst>
                                      </p:cBhvr>
                                      <p:to>
                                        <p:strVal val="visible"/>
                                      </p:to>
                                    </p:set>
                                    <p:animEffect transition="in" filter="fade">
                                      <p:cBhvr>
                                        <p:cTn id="10" dur="500"/>
                                        <p:tgtEl>
                                          <p:spTgt spid="37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78">
                                            <p:txEl>
                                              <p:pRg st="2" end="2"/>
                                            </p:txEl>
                                          </p:spTgt>
                                        </p:tgtEl>
                                        <p:attrNameLst>
                                          <p:attrName>style.visibility</p:attrName>
                                        </p:attrNameLst>
                                      </p:cBhvr>
                                      <p:to>
                                        <p:strVal val="visible"/>
                                      </p:to>
                                    </p:set>
                                    <p:animEffect transition="in" filter="fade">
                                      <p:cBhvr>
                                        <p:cTn id="13" dur="500"/>
                                        <p:tgtEl>
                                          <p:spTgt spid="378">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78">
                                            <p:txEl>
                                              <p:pRg st="3" end="3"/>
                                            </p:txEl>
                                          </p:spTgt>
                                        </p:tgtEl>
                                        <p:attrNameLst>
                                          <p:attrName>style.visibility</p:attrName>
                                        </p:attrNameLst>
                                      </p:cBhvr>
                                      <p:to>
                                        <p:strVal val="visible"/>
                                      </p:to>
                                    </p:set>
                                    <p:animEffect transition="in" filter="fade">
                                      <p:cBhvr>
                                        <p:cTn id="16" dur="500"/>
                                        <p:tgtEl>
                                          <p:spTgt spid="378">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78">
                                            <p:txEl>
                                              <p:pRg st="4" end="4"/>
                                            </p:txEl>
                                          </p:spTgt>
                                        </p:tgtEl>
                                        <p:attrNameLst>
                                          <p:attrName>style.visibility</p:attrName>
                                        </p:attrNameLst>
                                      </p:cBhvr>
                                      <p:to>
                                        <p:strVal val="visible"/>
                                      </p:to>
                                    </p:set>
                                    <p:animEffect transition="in" filter="fade">
                                      <p:cBhvr>
                                        <p:cTn id="19" dur="500"/>
                                        <p:tgtEl>
                                          <p:spTgt spid="378">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78">
                                            <p:txEl>
                                              <p:pRg st="5" end="5"/>
                                            </p:txEl>
                                          </p:spTgt>
                                        </p:tgtEl>
                                        <p:attrNameLst>
                                          <p:attrName>style.visibility</p:attrName>
                                        </p:attrNameLst>
                                      </p:cBhvr>
                                      <p:to>
                                        <p:strVal val="visible"/>
                                      </p:to>
                                    </p:set>
                                    <p:animEffect transition="in" filter="fade">
                                      <p:cBhvr>
                                        <p:cTn id="22" dur="500"/>
                                        <p:tgtEl>
                                          <p:spTgt spid="378">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78">
                                            <p:txEl>
                                              <p:pRg st="6" end="6"/>
                                            </p:txEl>
                                          </p:spTgt>
                                        </p:tgtEl>
                                        <p:attrNameLst>
                                          <p:attrName>style.visibility</p:attrName>
                                        </p:attrNameLst>
                                      </p:cBhvr>
                                      <p:to>
                                        <p:strVal val="visible"/>
                                      </p:to>
                                    </p:set>
                                    <p:animEffect transition="in" filter="fade">
                                      <p:cBhvr>
                                        <p:cTn id="25" dur="500"/>
                                        <p:tgtEl>
                                          <p:spTgt spid="378">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78">
                                            <p:txEl>
                                              <p:pRg st="7" end="7"/>
                                            </p:txEl>
                                          </p:spTgt>
                                        </p:tgtEl>
                                        <p:attrNameLst>
                                          <p:attrName>style.visibility</p:attrName>
                                        </p:attrNameLst>
                                      </p:cBhvr>
                                      <p:to>
                                        <p:strVal val="visible"/>
                                      </p:to>
                                    </p:set>
                                    <p:animEffect transition="in" filter="fade">
                                      <p:cBhvr>
                                        <p:cTn id="28" dur="500"/>
                                        <p:tgtEl>
                                          <p:spTgt spid="378">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78">
                                            <p:txEl>
                                              <p:pRg st="8" end="8"/>
                                            </p:txEl>
                                          </p:spTgt>
                                        </p:tgtEl>
                                        <p:attrNameLst>
                                          <p:attrName>style.visibility</p:attrName>
                                        </p:attrNameLst>
                                      </p:cBhvr>
                                      <p:to>
                                        <p:strVal val="visible"/>
                                      </p:to>
                                    </p:set>
                                    <p:animEffect transition="in" filter="fade">
                                      <p:cBhvr>
                                        <p:cTn id="31" dur="500"/>
                                        <p:tgtEl>
                                          <p:spTgt spid="378">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78">
                                            <p:txEl>
                                              <p:pRg st="9" end="9"/>
                                            </p:txEl>
                                          </p:spTgt>
                                        </p:tgtEl>
                                        <p:attrNameLst>
                                          <p:attrName>style.visibility</p:attrName>
                                        </p:attrNameLst>
                                      </p:cBhvr>
                                      <p:to>
                                        <p:strVal val="visible"/>
                                      </p:to>
                                    </p:set>
                                    <p:animEffect transition="in" filter="fade">
                                      <p:cBhvr>
                                        <p:cTn id="34" dur="500"/>
                                        <p:tgtEl>
                                          <p:spTgt spid="378">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78">
                                            <p:txEl>
                                              <p:pRg st="10" end="10"/>
                                            </p:txEl>
                                          </p:spTgt>
                                        </p:tgtEl>
                                        <p:attrNameLst>
                                          <p:attrName>style.visibility</p:attrName>
                                        </p:attrNameLst>
                                      </p:cBhvr>
                                      <p:to>
                                        <p:strVal val="visible"/>
                                      </p:to>
                                    </p:set>
                                    <p:animEffect transition="in" filter="fade">
                                      <p:cBhvr>
                                        <p:cTn id="37" dur="500"/>
                                        <p:tgtEl>
                                          <p:spTgt spid="37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聯絡</a:t>
            </a:r>
            <a:r>
              <a:rPr lang="zh-TW" altLang="en-US" smtClean="0"/>
              <a:t>方式：</a:t>
            </a:r>
            <a:endParaRPr lang="zh-TW" altLang="en-US" dirty="0"/>
          </a:p>
        </p:txBody>
      </p:sp>
      <p:sp>
        <p:nvSpPr>
          <p:cNvPr id="6" name="投影片編號版面配置區 5"/>
          <p:cNvSpPr>
            <a:spLocks noGrp="1"/>
          </p:cNvSpPr>
          <p:nvPr>
            <p:ph type="sldNum" idx="10"/>
          </p:nvPr>
        </p:nvSpPr>
        <p:spPr/>
        <p:txBody>
          <a:bodyPr/>
          <a:lstStyle/>
          <a:p>
            <a:pPr>
              <a:defRPr/>
            </a:pPr>
            <a:fld id="{3C53F5D9-8210-49D5-BD41-25C1AC8E2369}" type="slidenum">
              <a:rPr lang="es-ES" altLang="zh-TW" smtClean="0"/>
              <a:pPr>
                <a:defRPr/>
              </a:pPr>
              <a:t>35</a:t>
            </a:fld>
            <a:endParaRPr lang="zh-TW" altLang="zh-TW"/>
          </a:p>
        </p:txBody>
      </p:sp>
    </p:spTree>
    <p:extLst>
      <p:ext uri="{BB962C8B-B14F-4D97-AF65-F5344CB8AC3E}">
        <p14:creationId xmlns:p14="http://schemas.microsoft.com/office/powerpoint/2010/main" val="528815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4" name="Google Shape;391;p54"/>
          <p:cNvPicPr preferRelativeResize="0">
            <a:picLocks noChangeAspect="1" noChangeArrowheads="1"/>
          </p:cNvPicPr>
          <p:nvPr/>
        </p:nvPicPr>
        <p:blipFill>
          <a:blip r:embed="rId3"/>
          <a:srcRect l="-1691" t="47943" r="9785" b="-64793"/>
          <a:stretch>
            <a:fillRect/>
          </a:stretch>
        </p:blipFill>
        <p:spPr bwMode="auto">
          <a:xfrm>
            <a:off x="4006850" y="0"/>
            <a:ext cx="5137150" cy="3367088"/>
          </a:xfrm>
          <a:prstGeom prst="rect">
            <a:avLst/>
          </a:prstGeom>
          <a:noFill/>
          <a:ln w="9525">
            <a:noFill/>
            <a:miter lim="800000"/>
            <a:headEnd/>
            <a:tailEnd/>
          </a:ln>
        </p:spPr>
      </p:pic>
      <p:pic>
        <p:nvPicPr>
          <p:cNvPr id="92163" name="Google Shape;390;p54"/>
          <p:cNvPicPr preferRelativeResize="0">
            <a:picLocks noChangeAspect="1" noChangeArrowheads="1"/>
          </p:cNvPicPr>
          <p:nvPr/>
        </p:nvPicPr>
        <p:blipFill>
          <a:blip r:embed="rId3"/>
          <a:srcRect l="45689" t="-32355" r="-12091" b="15504"/>
          <a:stretch>
            <a:fillRect/>
          </a:stretch>
        </p:blipFill>
        <p:spPr bwMode="auto">
          <a:xfrm>
            <a:off x="0" y="819150"/>
            <a:ext cx="3711575" cy="3365500"/>
          </a:xfrm>
          <a:prstGeom prst="rect">
            <a:avLst/>
          </a:prstGeom>
          <a:noFill/>
          <a:ln w="9525">
            <a:noFill/>
            <a:miter lim="800000"/>
            <a:headEnd/>
            <a:tailEnd/>
          </a:ln>
        </p:spPr>
      </p:pic>
      <p:pic>
        <p:nvPicPr>
          <p:cNvPr id="92162" name="Google Shape;389;p54"/>
          <p:cNvPicPr preferRelativeResize="0">
            <a:picLocks noChangeAspect="1" noChangeArrowheads="1"/>
          </p:cNvPicPr>
          <p:nvPr/>
        </p:nvPicPr>
        <p:blipFill>
          <a:blip r:embed="rId4"/>
          <a:srcRect l="-1218" t="-14983" r="-2075" b="28769"/>
          <a:stretch>
            <a:fillRect/>
          </a:stretch>
        </p:blipFill>
        <p:spPr bwMode="auto">
          <a:xfrm>
            <a:off x="2138363" y="2359025"/>
            <a:ext cx="6470650" cy="2784475"/>
          </a:xfrm>
          <a:prstGeom prst="rect">
            <a:avLst/>
          </a:prstGeom>
          <a:noFill/>
          <a:ln w="9525">
            <a:noFill/>
            <a:miter lim="800000"/>
            <a:headEnd/>
            <a:tailEnd/>
          </a:ln>
        </p:spPr>
      </p:pic>
      <p:sp>
        <p:nvSpPr>
          <p:cNvPr id="92161" name="Google Shape;388;p54"/>
          <p:cNvSpPr txBox="1">
            <a:spLocks noGrp="1"/>
          </p:cNvSpPr>
          <p:nvPr>
            <p:ph type="title"/>
          </p:nvPr>
        </p:nvSpPr>
        <p:spPr>
          <a:xfrm>
            <a:off x="323850" y="2151063"/>
            <a:ext cx="8455025" cy="841375"/>
          </a:xfrm>
        </p:spPr>
        <p:txBody>
          <a:bodyPr>
            <a:normAutofit fontScale="90000"/>
          </a:bodyPr>
          <a:lstStyle/>
          <a:p>
            <a:pPr eaLnBrk="1" hangingPunct="1">
              <a:spcBef>
                <a:spcPct val="0"/>
              </a:spcBef>
              <a:spcAft>
                <a:spcPct val="0"/>
              </a:spcAft>
              <a:buSzPct val="63000"/>
              <a:buFont typeface="Helvetica Neue"/>
              <a:buNone/>
            </a:pPr>
            <a:r>
              <a:rPr lang="zh-TW" altLang="en-US" sz="4400" dirty="0" smtClean="0">
                <a:ea typeface="新細明體" charset="-120"/>
                <a:cs typeface="Arial" charset="0"/>
              </a:rPr>
              <a:t>謝謝聆聽！</a:t>
            </a:r>
            <a:endParaRPr lang="zh-TW" altLang="zh-TW" sz="4400" dirty="0" smtClean="0">
              <a:ea typeface="新細明體" charset="-120"/>
              <a:cs typeface="Arial"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Google Shape;141;p22"/>
          <p:cNvPicPr preferRelativeResize="0">
            <a:picLocks noChangeAspect="1" noChangeArrowheads="1"/>
          </p:cNvPicPr>
          <p:nvPr/>
        </p:nvPicPr>
        <p:blipFill>
          <a:blip r:embed="rId3"/>
          <a:srcRect l="20979" r="29187"/>
          <a:stretch>
            <a:fillRect/>
          </a:stretch>
        </p:blipFill>
        <p:spPr bwMode="auto">
          <a:xfrm>
            <a:off x="5299075" y="0"/>
            <a:ext cx="3844925" cy="5143500"/>
          </a:xfrm>
          <a:prstGeom prst="rect">
            <a:avLst/>
          </a:prstGeom>
          <a:noFill/>
          <a:ln w="9525">
            <a:noFill/>
            <a:miter lim="800000"/>
            <a:headEnd/>
            <a:tailEnd/>
          </a:ln>
        </p:spPr>
      </p:pic>
      <p:sp>
        <p:nvSpPr>
          <p:cNvPr id="26626" name="Google Shape;142;p22"/>
          <p:cNvSpPr txBox="1">
            <a:spLocks noGrp="1"/>
          </p:cNvSpPr>
          <p:nvPr>
            <p:ph type="title"/>
          </p:nvPr>
        </p:nvSpPr>
        <p:spPr>
          <a:xfrm>
            <a:off x="120650" y="585788"/>
            <a:ext cx="1784350" cy="2906712"/>
          </a:xfrm>
        </p:spPr>
        <p:txBody>
          <a:bodyPr anchor="ctr"/>
          <a:lstStyle/>
          <a:p>
            <a:pPr eaLnBrk="1" hangingPunct="1">
              <a:spcBef>
                <a:spcPct val="0"/>
              </a:spcBef>
              <a:spcAft>
                <a:spcPct val="0"/>
              </a:spcAft>
              <a:buSzPct val="49000"/>
            </a:pPr>
            <a:r>
              <a:rPr lang="zh-TW" altLang="en-US" sz="2300" b="1" smtClean="0">
                <a:solidFill>
                  <a:srgbClr val="990000"/>
                </a:solidFill>
                <a:latin typeface="Avenir"/>
                <a:ea typeface="Avenir"/>
                <a:cs typeface="Avenir"/>
                <a:sym typeface="Avenir"/>
              </a:rPr>
              <a:t>一同聆聽聖神，讓天主來帶領我們</a:t>
            </a:r>
          </a:p>
        </p:txBody>
      </p:sp>
      <p:sp>
        <p:nvSpPr>
          <p:cNvPr id="26627" name="Google Shape;143;p22"/>
          <p:cNvSpPr>
            <a:spLocks noGrp="1"/>
          </p:cNvSpPr>
          <p:nvPr>
            <p:ph type="sldNum" sz="quarter" idx="10"/>
          </p:nvPr>
        </p:nvSpPr>
        <p:spPr>
          <a:noFill/>
        </p:spPr>
        <p:txBody>
          <a:bodyPr/>
          <a:lstStyle/>
          <a:p>
            <a:fld id="{B4BA086D-5DC1-4070-825C-67BE982D259B}" type="slidenum">
              <a:rPr lang="es-ES" altLang="zh-TW" smtClean="0"/>
              <a:pPr/>
              <a:t>4</a:t>
            </a:fld>
            <a:endParaRPr lang="zh-TW" altLang="en-US" smtClean="0"/>
          </a:p>
        </p:txBody>
      </p:sp>
      <p:sp>
        <p:nvSpPr>
          <p:cNvPr id="26628" name="Google Shape;144;p22"/>
          <p:cNvSpPr>
            <a:spLocks noChangeArrowheads="1"/>
          </p:cNvSpPr>
          <p:nvPr/>
        </p:nvSpPr>
        <p:spPr bwMode="auto">
          <a:xfrm>
            <a:off x="1841500" y="115888"/>
            <a:ext cx="3405188" cy="4832350"/>
          </a:xfrm>
          <a:prstGeom prst="rect">
            <a:avLst/>
          </a:prstGeom>
          <a:noFill/>
          <a:ln w="9525">
            <a:noFill/>
            <a:miter lim="800000"/>
            <a:headEnd/>
            <a:tailEnd/>
          </a:ln>
        </p:spPr>
        <p:txBody>
          <a:bodyPr lIns="91425" tIns="45700" rIns="91425" bIns="45700" anchor="ctr"/>
          <a:lstStyle/>
          <a:p>
            <a:pPr>
              <a:buClr>
                <a:srgbClr val="000000"/>
              </a:buClr>
              <a:buSzPts val="1400"/>
              <a:buFont typeface="Arial" charset="0"/>
              <a:buNone/>
            </a:pPr>
            <a:endParaRPr kumimoji="0" lang="en-US" altLang="zh-TW" sz="1300">
              <a:latin typeface="Avenir"/>
              <a:ea typeface="Avenir"/>
              <a:cs typeface="Avenir"/>
              <a:sym typeface="Avenir"/>
            </a:endParaRPr>
          </a:p>
          <a:p>
            <a:pPr>
              <a:buClr>
                <a:srgbClr val="000000"/>
              </a:buClr>
              <a:buFont typeface="Arial" charset="0"/>
              <a:buNone/>
            </a:pPr>
            <a:r>
              <a:rPr kumimoji="0" lang="zh-TW" altLang="zh-TW">
                <a:solidFill>
                  <a:srgbClr val="990000"/>
                </a:solidFill>
                <a:ea typeface="新細明體" charset="-120"/>
              </a:rPr>
              <a:t>天主聖神，</a:t>
            </a:r>
            <a:endParaRPr kumimoji="0" lang="zh-TW" altLang="en-US">
              <a:solidFill>
                <a:srgbClr val="990000"/>
              </a:solidFill>
              <a:ea typeface="新細明體" charset="-120"/>
            </a:endParaRPr>
          </a:p>
          <a:p>
            <a:pPr>
              <a:buClr>
                <a:srgbClr val="000000"/>
              </a:buClr>
              <a:buFont typeface="Arial" charset="0"/>
              <a:buNone/>
            </a:pPr>
            <a:r>
              <a:rPr kumimoji="0" lang="zh-TW" altLang="zh-TW">
                <a:solidFill>
                  <a:srgbClr val="990000"/>
                </a:solidFill>
                <a:ea typeface="新細明體" charset="-120"/>
              </a:rPr>
              <a:t>我們因祢的名，相聚祢台前。</a:t>
            </a:r>
          </a:p>
          <a:p>
            <a:pPr>
              <a:buClr>
                <a:srgbClr val="000000"/>
              </a:buClr>
              <a:buFont typeface="Arial" charset="0"/>
              <a:buNone/>
            </a:pPr>
            <a:r>
              <a:rPr kumimoji="0" lang="zh-TW" altLang="zh-TW">
                <a:solidFill>
                  <a:srgbClr val="990000"/>
                </a:solidFill>
                <a:ea typeface="新細明體" charset="-120"/>
              </a:rPr>
              <a:t>祢是我們的唯一導師，</a:t>
            </a:r>
          </a:p>
          <a:p>
            <a:pPr>
              <a:buClr>
                <a:srgbClr val="000000"/>
              </a:buClr>
              <a:buFont typeface="Arial" charset="0"/>
              <a:buNone/>
            </a:pPr>
            <a:r>
              <a:rPr kumimoji="0" lang="zh-TW" altLang="zh-TW">
                <a:solidFill>
                  <a:srgbClr val="990000"/>
                </a:solidFill>
                <a:ea typeface="新細明體" charset="-120"/>
              </a:rPr>
              <a:t>請寓居我們心中；</a:t>
            </a:r>
          </a:p>
          <a:p>
            <a:pPr>
              <a:buClr>
                <a:srgbClr val="000000"/>
              </a:buClr>
              <a:buFont typeface="Arial" charset="0"/>
              <a:buNone/>
            </a:pPr>
            <a:r>
              <a:rPr kumimoji="0" lang="zh-TW" altLang="zh-TW">
                <a:solidFill>
                  <a:srgbClr val="990000"/>
                </a:solidFill>
                <a:ea typeface="新細明體" charset="-120"/>
              </a:rPr>
              <a:t>指引我們該走之路，</a:t>
            </a:r>
          </a:p>
          <a:p>
            <a:pPr>
              <a:buClr>
                <a:srgbClr val="000000"/>
              </a:buClr>
              <a:buFont typeface="Arial" charset="0"/>
              <a:buNone/>
            </a:pPr>
            <a:r>
              <a:rPr kumimoji="0" lang="zh-TW" altLang="zh-TW">
                <a:solidFill>
                  <a:srgbClr val="990000"/>
                </a:solidFill>
                <a:ea typeface="新細明體" charset="-120"/>
              </a:rPr>
              <a:t>教導我們如何踐行。</a:t>
            </a:r>
            <a:r>
              <a:rPr kumimoji="0" lang="es-ES">
                <a:solidFill>
                  <a:srgbClr val="990000"/>
                </a:solidFill>
                <a:latin typeface="Avenir"/>
                <a:ea typeface="Avenir"/>
                <a:cs typeface="Avenir"/>
                <a:sym typeface="Avenir"/>
              </a:rPr>
              <a:t/>
            </a:r>
            <a:br>
              <a:rPr kumimoji="0" lang="es-ES">
                <a:solidFill>
                  <a:srgbClr val="990000"/>
                </a:solidFill>
                <a:latin typeface="Avenir"/>
                <a:ea typeface="Avenir"/>
                <a:cs typeface="Avenir"/>
                <a:sym typeface="Avenir"/>
              </a:rPr>
            </a:br>
            <a:r>
              <a:rPr kumimoji="0" lang="es-ES" altLang="zh-TW">
                <a:solidFill>
                  <a:srgbClr val="990000"/>
                </a:solidFill>
                <a:latin typeface="Avenir"/>
                <a:ea typeface="Avenir"/>
                <a:cs typeface="Avenir"/>
                <a:sym typeface="Avenir"/>
              </a:rPr>
              <a:t/>
            </a:r>
            <a:br>
              <a:rPr kumimoji="0" lang="es-ES" altLang="zh-TW">
                <a:solidFill>
                  <a:srgbClr val="990000"/>
                </a:solidFill>
                <a:latin typeface="Avenir"/>
                <a:ea typeface="Avenir"/>
                <a:cs typeface="Avenir"/>
                <a:sym typeface="Avenir"/>
              </a:rPr>
            </a:br>
            <a:r>
              <a:rPr kumimoji="0" lang="zh-TW" altLang="zh-TW">
                <a:solidFill>
                  <a:srgbClr val="990000"/>
                </a:solidFill>
                <a:ea typeface="新細明體" charset="-120"/>
              </a:rPr>
              <a:t>我們生性軟弱，容易犯罪；</a:t>
            </a:r>
          </a:p>
          <a:p>
            <a:pPr>
              <a:buClr>
                <a:srgbClr val="000000"/>
              </a:buClr>
              <a:buFont typeface="Arial" charset="0"/>
              <a:buNone/>
            </a:pPr>
            <a:r>
              <a:rPr kumimoji="0" lang="zh-TW" altLang="zh-TW">
                <a:solidFill>
                  <a:srgbClr val="990000"/>
                </a:solidFill>
                <a:ea typeface="新細明體" charset="-120"/>
              </a:rPr>
              <a:t>不要讓我們製造紛亂。</a:t>
            </a:r>
          </a:p>
          <a:p>
            <a:pPr>
              <a:buClr>
                <a:srgbClr val="000000"/>
              </a:buClr>
              <a:buFont typeface="Arial" charset="0"/>
              <a:buNone/>
            </a:pPr>
            <a:r>
              <a:rPr kumimoji="0" lang="zh-TW" altLang="zh-TW">
                <a:solidFill>
                  <a:srgbClr val="990000"/>
                </a:solidFill>
                <a:ea typeface="新細明體" charset="-120"/>
              </a:rPr>
              <a:t>不要讓我們因無知而誤入歧途，</a:t>
            </a:r>
          </a:p>
          <a:p>
            <a:pPr>
              <a:buClr>
                <a:srgbClr val="000000"/>
              </a:buClr>
              <a:buFont typeface="Arial" charset="0"/>
              <a:buNone/>
            </a:pPr>
            <a:r>
              <a:rPr kumimoji="0" lang="zh-TW" altLang="zh-TW">
                <a:solidFill>
                  <a:srgbClr val="990000"/>
                </a:solidFill>
                <a:ea typeface="新細明體" charset="-120"/>
              </a:rPr>
              <a:t>因偏執而犯錯。</a:t>
            </a:r>
            <a:endParaRPr kumimoji="0" lang="zh-TW" altLang="en-US">
              <a:solidFill>
                <a:srgbClr val="990000"/>
              </a:solidFill>
              <a:ea typeface="新細明體" charset="-120"/>
            </a:endParaRPr>
          </a:p>
          <a:p>
            <a:pPr>
              <a:buClr>
                <a:srgbClr val="000000"/>
              </a:buClr>
              <a:buFont typeface="Arial" charset="0"/>
              <a:buNone/>
            </a:pPr>
            <a:endParaRPr kumimoji="0" lang="en-US" altLang="zh-TW">
              <a:solidFill>
                <a:srgbClr val="990000"/>
              </a:solidFill>
              <a:ea typeface="新細明體" charset="-120"/>
            </a:endParaRPr>
          </a:p>
          <a:p>
            <a:pPr>
              <a:buClr>
                <a:srgbClr val="000000"/>
              </a:buClr>
              <a:buFont typeface="Arial" charset="0"/>
              <a:buNone/>
            </a:pPr>
            <a:r>
              <a:rPr kumimoji="0" lang="zh-TW" altLang="zh-TW">
                <a:solidFill>
                  <a:srgbClr val="990000"/>
                </a:solidFill>
                <a:ea typeface="新細明體" charset="-120"/>
              </a:rPr>
              <a:t>願我們在祢內合而為一，</a:t>
            </a:r>
          </a:p>
          <a:p>
            <a:pPr>
              <a:buClr>
                <a:srgbClr val="000000"/>
              </a:buClr>
              <a:buFont typeface="Arial" charset="0"/>
              <a:buNone/>
            </a:pPr>
            <a:r>
              <a:rPr kumimoji="0" lang="zh-TW" altLang="zh-TW">
                <a:solidFill>
                  <a:srgbClr val="990000"/>
                </a:solidFill>
                <a:ea typeface="新細明體" charset="-120"/>
              </a:rPr>
              <a:t>持守真理，實踐正義，</a:t>
            </a:r>
          </a:p>
          <a:p>
            <a:pPr>
              <a:buClr>
                <a:srgbClr val="000000"/>
              </a:buClr>
              <a:buFont typeface="Arial" charset="0"/>
              <a:buNone/>
            </a:pPr>
            <a:r>
              <a:rPr kumimoji="0" lang="zh-TW" altLang="zh-TW">
                <a:solidFill>
                  <a:srgbClr val="990000"/>
                </a:solidFill>
                <a:ea typeface="新細明體" charset="-120"/>
              </a:rPr>
              <a:t>同道偕行，邁向永生。</a:t>
            </a:r>
          </a:p>
          <a:p>
            <a:pPr>
              <a:buClr>
                <a:srgbClr val="000000"/>
              </a:buClr>
              <a:buFont typeface="Arial" charset="0"/>
              <a:buNone/>
            </a:pPr>
            <a:r>
              <a:rPr kumimoji="0" lang="en-US" altLang="zh-TW">
                <a:solidFill>
                  <a:srgbClr val="990000"/>
                </a:solidFill>
                <a:ea typeface="新細明體" charset="-120"/>
              </a:rPr>
              <a:t> </a:t>
            </a:r>
            <a:r>
              <a:rPr kumimoji="0" lang="es-ES" altLang="zh-TW">
                <a:solidFill>
                  <a:srgbClr val="990000"/>
                </a:solidFill>
                <a:latin typeface="Avenir"/>
                <a:ea typeface="Avenir"/>
                <a:cs typeface="Avenir"/>
                <a:sym typeface="Avenir"/>
              </a:rPr>
              <a:t>.</a:t>
            </a:r>
            <a:endParaRPr kumimoji="0" lang="zh-TW" altLang="zh-TW">
              <a:solidFill>
                <a:srgbClr val="990000"/>
              </a:solidFill>
              <a:ea typeface="新細明體" charset="-120"/>
            </a:endParaRPr>
          </a:p>
          <a:p>
            <a:pPr>
              <a:buClr>
                <a:srgbClr val="000000"/>
              </a:buClr>
              <a:buFont typeface="Arial" charset="0"/>
              <a:buNone/>
            </a:pPr>
            <a:r>
              <a:rPr kumimoji="0" lang="zh-TW" altLang="zh-TW">
                <a:solidFill>
                  <a:srgbClr val="990000"/>
                </a:solidFill>
                <a:ea typeface="新細明體" charset="-120"/>
              </a:rPr>
              <a:t>天主聖神，我們向祢呈奉以上的祈求：</a:t>
            </a:r>
          </a:p>
          <a:p>
            <a:pPr>
              <a:buClr>
                <a:srgbClr val="000000"/>
              </a:buClr>
              <a:buFont typeface="Arial" charset="0"/>
              <a:buNone/>
            </a:pPr>
            <a:r>
              <a:rPr kumimoji="0" lang="zh-TW" altLang="zh-TW">
                <a:solidFill>
                  <a:srgbClr val="990000"/>
                </a:solidFill>
                <a:ea typeface="新細明體" charset="-120"/>
              </a:rPr>
              <a:t>祢時時處處運行不息；</a:t>
            </a:r>
          </a:p>
          <a:p>
            <a:pPr>
              <a:buClr>
                <a:srgbClr val="000000"/>
              </a:buClr>
              <a:buFont typeface="Arial" charset="0"/>
              <a:buNone/>
            </a:pPr>
            <a:r>
              <a:rPr kumimoji="0" lang="zh-TW" altLang="zh-TW">
                <a:solidFill>
                  <a:srgbClr val="990000"/>
                </a:solidFill>
                <a:ea typeface="新細明體" charset="-120"/>
              </a:rPr>
              <a:t>祢與聖父及聖子，共融相通，</a:t>
            </a:r>
            <a:endParaRPr kumimoji="0" lang="zh-TW" altLang="en-US">
              <a:solidFill>
                <a:srgbClr val="990000"/>
              </a:solidFill>
              <a:ea typeface="新細明體" charset="-120"/>
            </a:endParaRPr>
          </a:p>
          <a:p>
            <a:pPr>
              <a:buClr>
                <a:srgbClr val="000000"/>
              </a:buClr>
              <a:buFont typeface="Arial" charset="0"/>
              <a:buNone/>
            </a:pPr>
            <a:r>
              <a:rPr kumimoji="0" lang="zh-TW" altLang="zh-TW">
                <a:solidFill>
                  <a:srgbClr val="990000"/>
                </a:solidFill>
                <a:ea typeface="新細明體" charset="-120"/>
              </a:rPr>
              <a:t>於無窮世之世。阿們。</a:t>
            </a:r>
          </a:p>
          <a:p>
            <a:pPr>
              <a:buClr>
                <a:srgbClr val="000000"/>
              </a:buClr>
              <a:buSzPts val="1400"/>
              <a:buFont typeface="Arial" charset="0"/>
              <a:buNone/>
            </a:pPr>
            <a:endParaRPr kumimoji="0" lang="zh-TW" altLang="en-US">
              <a:solidFill>
                <a:srgbClr val="990000"/>
              </a:solidFill>
              <a:latin typeface="Avenir"/>
              <a:ea typeface="Avenir"/>
              <a:cs typeface="Avenir"/>
              <a:sym typeface="Aveni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Google Shape;150;p23"/>
          <p:cNvSpPr txBox="1">
            <a:spLocks noGrp="1"/>
          </p:cNvSpPr>
          <p:nvPr>
            <p:ph type="title"/>
          </p:nvPr>
        </p:nvSpPr>
        <p:spPr>
          <a:xfrm>
            <a:off x="763588" y="558800"/>
            <a:ext cx="7818437" cy="857250"/>
          </a:xfrm>
        </p:spPr>
        <p:txBody>
          <a:bodyPr/>
          <a:lstStyle/>
          <a:p>
            <a:pPr eaLnBrk="1" hangingPunct="1">
              <a:spcBef>
                <a:spcPct val="0"/>
              </a:spcBef>
              <a:spcAft>
                <a:spcPct val="0"/>
              </a:spcAft>
              <a:buFont typeface="Helvetica Neue"/>
              <a:buNone/>
            </a:pPr>
            <a:r>
              <a:rPr lang="zh-TW" altLang="en-US" sz="2800" b="1" smtClean="0">
                <a:solidFill>
                  <a:schemeClr val="accent1"/>
                </a:solidFill>
                <a:latin typeface="Avenir"/>
                <a:ea typeface="Avenir"/>
                <a:cs typeface="Avenir"/>
                <a:sym typeface="Avenir"/>
              </a:rPr>
              <a:t>共議精神的挑戰</a:t>
            </a:r>
          </a:p>
        </p:txBody>
      </p:sp>
      <p:sp>
        <p:nvSpPr>
          <p:cNvPr id="28674" name="Google Shape;151;p23"/>
          <p:cNvSpPr txBox="1">
            <a:spLocks noGrp="1"/>
          </p:cNvSpPr>
          <p:nvPr>
            <p:ph type="body" idx="1"/>
          </p:nvPr>
        </p:nvSpPr>
        <p:spPr>
          <a:xfrm>
            <a:off x="534988" y="1158875"/>
            <a:ext cx="8186737" cy="3286125"/>
          </a:xfrm>
        </p:spPr>
        <p:txBody>
          <a:bodyPr anchor="ctr"/>
          <a:lstStyle/>
          <a:p>
            <a:pPr marL="152400" indent="0" algn="just" eaLnBrk="1" hangingPunct="1">
              <a:lnSpc>
                <a:spcPct val="95000"/>
              </a:lnSpc>
              <a:spcBef>
                <a:spcPct val="0"/>
              </a:spcBef>
              <a:spcAft>
                <a:spcPct val="0"/>
              </a:spcAft>
              <a:buClr>
                <a:srgbClr val="DE8F32"/>
              </a:buClr>
              <a:buFont typeface="Helvetica Neue"/>
              <a:buNone/>
            </a:pPr>
            <a:r>
              <a:rPr lang="zh-TW" altLang="en-US" sz="2400" smtClean="0">
                <a:solidFill>
                  <a:schemeClr val="accent1"/>
                </a:solidFill>
                <a:latin typeface="Avenir"/>
                <a:ea typeface="Avenir"/>
                <a:cs typeface="Avenir"/>
                <a:sym typeface="Avenir"/>
              </a:rPr>
              <a:t>「</a:t>
            </a:r>
            <a:r>
              <a:rPr lang="zh-CN" altLang="zh-TW" sz="2400" smtClean="0">
                <a:solidFill>
                  <a:schemeClr val="accent1"/>
                </a:solidFill>
                <a:latin typeface="Helvetica Neue"/>
                <a:ea typeface="SimSun" pitchFamily="2" charset="-122"/>
                <a:cs typeface="Arial" charset="0"/>
                <a:sym typeface="Helvetica Neue"/>
              </a:rPr>
              <a:t>上主要求我們做的，在某意義上已見於「會議」（</a:t>
            </a:r>
            <a:r>
              <a:rPr lang="en-GB" altLang="zh-TW" sz="2400" smtClean="0">
                <a:solidFill>
                  <a:schemeClr val="accent1"/>
                </a:solidFill>
                <a:latin typeface="Arial" charset="0"/>
                <a:ea typeface="新細明體" charset="-120"/>
                <a:cs typeface="Arial" charset="0"/>
                <a:sym typeface="Helvetica Neue"/>
              </a:rPr>
              <a:t>synod</a:t>
            </a:r>
            <a:r>
              <a:rPr lang="zh-CN" altLang="zh-TW" sz="2400" smtClean="0">
                <a:solidFill>
                  <a:schemeClr val="accent1"/>
                </a:solidFill>
                <a:latin typeface="Helvetica Neue"/>
                <a:ea typeface="SimSun" pitchFamily="2" charset="-122"/>
                <a:cs typeface="Arial" charset="0"/>
                <a:sym typeface="Helvetica Neue"/>
              </a:rPr>
              <a:t>）一詞內。「共議」的觀念 </a:t>
            </a:r>
            <a:r>
              <a:rPr lang="en-GB" altLang="zh-TW" sz="2400" smtClean="0">
                <a:solidFill>
                  <a:schemeClr val="accent1"/>
                </a:solidFill>
                <a:latin typeface="細明體" pitchFamily="49" charset="-120"/>
                <a:ea typeface="細明體" pitchFamily="49" charset="-120"/>
                <a:cs typeface="Arial" charset="0"/>
                <a:sym typeface="Helvetica Neue"/>
              </a:rPr>
              <a:t>——</a:t>
            </a:r>
            <a:r>
              <a:rPr lang="en-GB" altLang="zh-TW" sz="2400" smtClean="0">
                <a:solidFill>
                  <a:schemeClr val="accent1"/>
                </a:solidFill>
                <a:latin typeface="Helvetica Neue"/>
                <a:ea typeface="新細明體" charset="-120"/>
                <a:cs typeface="Arial" charset="0"/>
                <a:sym typeface="Helvetica Neue"/>
              </a:rPr>
              <a:t> </a:t>
            </a:r>
            <a:r>
              <a:rPr lang="zh-CN" altLang="zh-TW" sz="2400" smtClean="0">
                <a:solidFill>
                  <a:schemeClr val="accent1"/>
                </a:solidFill>
                <a:latin typeface="Helvetica Neue"/>
                <a:ea typeface="SimSun" pitchFamily="2" charset="-122"/>
                <a:cs typeface="Arial" charset="0"/>
                <a:sym typeface="Helvetica Neue"/>
              </a:rPr>
              <a:t>包括平信徒、牧者、羅馬主教在內</a:t>
            </a:r>
            <a:r>
              <a:rPr lang="zh-CN" altLang="zh-TW" sz="2400" smtClean="0">
                <a:solidFill>
                  <a:schemeClr val="accent1"/>
                </a:solidFill>
                <a:latin typeface="細明體" pitchFamily="49" charset="-120"/>
                <a:ea typeface="細明體" pitchFamily="49" charset="-120"/>
                <a:cs typeface="Arial" charset="0"/>
                <a:sym typeface="Helvetica Neue"/>
              </a:rPr>
              <a:t> </a:t>
            </a:r>
            <a:r>
              <a:rPr lang="en-GB" altLang="zh-TW" sz="2400" smtClean="0">
                <a:solidFill>
                  <a:schemeClr val="accent1"/>
                </a:solidFill>
                <a:latin typeface="細明體" pitchFamily="49" charset="-120"/>
                <a:ea typeface="細明體" pitchFamily="49" charset="-120"/>
                <a:cs typeface="Arial" charset="0"/>
                <a:sym typeface="Helvetica Neue"/>
              </a:rPr>
              <a:t>——</a:t>
            </a:r>
            <a:r>
              <a:rPr lang="en-GB" altLang="zh-TW" sz="2400" smtClean="0">
                <a:solidFill>
                  <a:schemeClr val="accent1"/>
                </a:solidFill>
                <a:latin typeface="Helvetica Neue"/>
                <a:ea typeface="新細明體" charset="-120"/>
                <a:cs typeface="Arial" charset="0"/>
                <a:sym typeface="Helvetica Neue"/>
              </a:rPr>
              <a:t> </a:t>
            </a:r>
            <a:r>
              <a:rPr lang="zh-CN" altLang="zh-TW" sz="2400" smtClean="0">
                <a:solidFill>
                  <a:schemeClr val="accent1"/>
                </a:solidFill>
                <a:latin typeface="Helvetica Neue"/>
                <a:ea typeface="SimSun" pitchFamily="2" charset="-122"/>
                <a:cs typeface="Arial" charset="0"/>
                <a:sym typeface="Helvetica Neue"/>
              </a:rPr>
              <a:t>容易表達於言詞，卻難於實踐。</a:t>
            </a:r>
            <a:r>
              <a:rPr lang="zh-TW" altLang="en-US" sz="2400" smtClean="0">
                <a:solidFill>
                  <a:schemeClr val="accent1"/>
                </a:solidFill>
                <a:latin typeface="Helvetica Neue"/>
                <a:ea typeface="新細明體" charset="-120"/>
                <a:cs typeface="Arial" charset="0"/>
                <a:sym typeface="Helvetica Neue"/>
              </a:rPr>
              <a:t>」</a:t>
            </a:r>
            <a:endParaRPr lang="zh-TW" altLang="en-US" sz="2400" smtClean="0">
              <a:solidFill>
                <a:schemeClr val="accent1"/>
              </a:solidFill>
              <a:latin typeface="Avenir"/>
              <a:ea typeface="Avenir"/>
              <a:cs typeface="Avenir"/>
              <a:sym typeface="Avenir"/>
            </a:endParaRPr>
          </a:p>
          <a:p>
            <a:pPr marL="152400" indent="0" algn="r" eaLnBrk="1" hangingPunct="1">
              <a:lnSpc>
                <a:spcPct val="95000"/>
              </a:lnSpc>
              <a:spcBef>
                <a:spcPct val="0"/>
              </a:spcBef>
              <a:spcAft>
                <a:spcPct val="0"/>
              </a:spcAft>
              <a:buClr>
                <a:srgbClr val="DE8F32"/>
              </a:buClr>
              <a:buFont typeface="Helvetica Neue"/>
              <a:buNone/>
            </a:pPr>
            <a:endParaRPr lang="zh-TW" altLang="en-US" sz="2400" smtClean="0">
              <a:solidFill>
                <a:schemeClr val="accent1"/>
              </a:solidFill>
              <a:latin typeface="Avenir"/>
              <a:ea typeface="Avenir"/>
              <a:cs typeface="Avenir"/>
              <a:sym typeface="Avenir"/>
            </a:endParaRPr>
          </a:p>
          <a:p>
            <a:pPr marL="152400" indent="0" algn="r" eaLnBrk="1" hangingPunct="1">
              <a:lnSpc>
                <a:spcPct val="95000"/>
              </a:lnSpc>
              <a:spcBef>
                <a:spcPct val="0"/>
              </a:spcBef>
              <a:spcAft>
                <a:spcPct val="0"/>
              </a:spcAft>
              <a:buClr>
                <a:srgbClr val="DE8F32"/>
              </a:buClr>
              <a:buFont typeface="Helvetica Neue"/>
              <a:buNone/>
            </a:pPr>
            <a:endParaRPr lang="es-ES" altLang="zh-TW" sz="900" i="1" smtClean="0">
              <a:solidFill>
                <a:schemeClr val="accent1"/>
              </a:solidFill>
              <a:latin typeface="Avenir"/>
              <a:ea typeface="Avenir"/>
              <a:cs typeface="Avenir"/>
              <a:sym typeface="Avenir"/>
            </a:endParaRPr>
          </a:p>
          <a:p>
            <a:pPr marL="152400" indent="0" algn="r" eaLnBrk="1" hangingPunct="1">
              <a:lnSpc>
                <a:spcPct val="95000"/>
              </a:lnSpc>
              <a:spcBef>
                <a:spcPct val="0"/>
              </a:spcBef>
              <a:spcAft>
                <a:spcPct val="0"/>
              </a:spcAft>
              <a:buClr>
                <a:srgbClr val="DE8F32"/>
              </a:buClr>
              <a:buFont typeface="Helvetica Neue"/>
              <a:buNone/>
            </a:pPr>
            <a:r>
              <a:rPr lang="zh-TW" altLang="en-US" sz="2000" smtClean="0">
                <a:solidFill>
                  <a:schemeClr val="accent1"/>
                </a:solidFill>
                <a:latin typeface="Arial" charset="0"/>
                <a:ea typeface="Avenir"/>
                <a:cs typeface="Avenir"/>
                <a:sym typeface="Avenir"/>
              </a:rPr>
              <a:t>教宗方濟各，</a:t>
            </a:r>
            <a:r>
              <a:rPr lang="en-US" altLang="zh-TW" sz="2000" smtClean="0">
                <a:solidFill>
                  <a:schemeClr val="accent1"/>
                </a:solidFill>
                <a:latin typeface="Arial" charset="0"/>
                <a:ea typeface="Avenir"/>
                <a:cs typeface="Avenir"/>
                <a:sym typeface="Avenir"/>
              </a:rPr>
              <a:t>〈</a:t>
            </a:r>
            <a:r>
              <a:rPr lang="zh-TW" altLang="en-US" sz="2000" smtClean="0">
                <a:solidFill>
                  <a:schemeClr val="accent1"/>
                </a:solidFill>
                <a:latin typeface="Arial" charset="0"/>
                <a:ea typeface="Avenir"/>
                <a:cs typeface="Avenir"/>
                <a:sym typeface="Avenir"/>
              </a:rPr>
              <a:t>世界主教代表會議成立</a:t>
            </a:r>
            <a:r>
              <a:rPr lang="en-US" altLang="zh-TW" sz="2000" smtClean="0">
                <a:solidFill>
                  <a:schemeClr val="accent1"/>
                </a:solidFill>
                <a:latin typeface="Arial" charset="0"/>
                <a:ea typeface="Avenir"/>
                <a:cs typeface="Avenir"/>
                <a:sym typeface="Avenir"/>
              </a:rPr>
              <a:t>50</a:t>
            </a:r>
            <a:r>
              <a:rPr lang="zh-TW" altLang="en-US" sz="2000" smtClean="0">
                <a:solidFill>
                  <a:schemeClr val="accent1"/>
                </a:solidFill>
                <a:latin typeface="Arial" charset="0"/>
                <a:ea typeface="Avenir"/>
                <a:cs typeface="Avenir"/>
                <a:sym typeface="Avenir"/>
              </a:rPr>
              <a:t>周年致詞</a:t>
            </a:r>
            <a:r>
              <a:rPr lang="en-US" altLang="zh-TW" sz="2000" smtClean="0">
                <a:solidFill>
                  <a:schemeClr val="accent1"/>
                </a:solidFill>
                <a:latin typeface="Arial" charset="0"/>
                <a:ea typeface="Avenir"/>
                <a:cs typeface="Avenir"/>
                <a:sym typeface="Avenir"/>
              </a:rPr>
              <a:t>〉</a:t>
            </a:r>
          </a:p>
          <a:p>
            <a:pPr marL="152400" indent="0" algn="r" eaLnBrk="1" hangingPunct="1">
              <a:lnSpc>
                <a:spcPct val="95000"/>
              </a:lnSpc>
              <a:spcBef>
                <a:spcPct val="0"/>
              </a:spcBef>
              <a:spcAft>
                <a:spcPct val="0"/>
              </a:spcAft>
              <a:buClr>
                <a:srgbClr val="DE8F32"/>
              </a:buClr>
              <a:buFont typeface="Noto Sans Symbols"/>
              <a:buNone/>
            </a:pPr>
            <a:r>
              <a:rPr lang="en-US" altLang="zh-TW" sz="2000" smtClean="0">
                <a:solidFill>
                  <a:schemeClr val="accent1"/>
                </a:solidFill>
                <a:latin typeface="Arial" charset="0"/>
                <a:ea typeface="Avenir"/>
                <a:cs typeface="Avenir"/>
                <a:sym typeface="Avenir"/>
              </a:rPr>
              <a:t>2015</a:t>
            </a:r>
            <a:r>
              <a:rPr lang="zh-TW" altLang="en-US" sz="2000" smtClean="0">
                <a:solidFill>
                  <a:schemeClr val="accent1"/>
                </a:solidFill>
                <a:latin typeface="Arial" charset="0"/>
                <a:ea typeface="Avenir"/>
                <a:cs typeface="Avenir"/>
                <a:sym typeface="Avenir"/>
              </a:rPr>
              <a:t>年</a:t>
            </a:r>
            <a:r>
              <a:rPr lang="en-US" altLang="zh-TW" sz="2000" smtClean="0">
                <a:solidFill>
                  <a:schemeClr val="accent1"/>
                </a:solidFill>
                <a:latin typeface="Arial" charset="0"/>
                <a:ea typeface="Avenir"/>
                <a:cs typeface="Avenir"/>
                <a:sym typeface="Avenir"/>
              </a:rPr>
              <a:t>10</a:t>
            </a:r>
            <a:r>
              <a:rPr lang="zh-TW" altLang="en-US" sz="2000" smtClean="0">
                <a:solidFill>
                  <a:schemeClr val="accent1"/>
                </a:solidFill>
                <a:latin typeface="Arial" charset="0"/>
                <a:ea typeface="Avenir"/>
                <a:cs typeface="Avenir"/>
                <a:sym typeface="Avenir"/>
              </a:rPr>
              <a:t>月</a:t>
            </a:r>
            <a:r>
              <a:rPr lang="en-US" altLang="zh-TW" sz="2000" smtClean="0">
                <a:solidFill>
                  <a:schemeClr val="accent1"/>
                </a:solidFill>
                <a:latin typeface="Arial" charset="0"/>
                <a:ea typeface="Avenir"/>
                <a:cs typeface="Avenir"/>
                <a:sym typeface="Avenir"/>
              </a:rPr>
              <a:t>17</a:t>
            </a:r>
            <a:r>
              <a:rPr lang="zh-TW" altLang="en-US" sz="2000" smtClean="0">
                <a:solidFill>
                  <a:schemeClr val="accent1"/>
                </a:solidFill>
                <a:latin typeface="Arial" charset="0"/>
                <a:ea typeface="Avenir"/>
                <a:cs typeface="Avenir"/>
                <a:sym typeface="Avenir"/>
              </a:rPr>
              <a:t>日</a:t>
            </a:r>
            <a:r>
              <a:rPr lang="es-ES" sz="900" smtClean="0">
                <a:latin typeface="Avenir"/>
                <a:ea typeface="Avenir"/>
                <a:cs typeface="Avenir"/>
                <a:sym typeface="Avenir"/>
              </a:rPr>
              <a:t> </a:t>
            </a:r>
            <a:endParaRPr lang="zh-TW" altLang="en-US" sz="1500" smtClean="0">
              <a:latin typeface="Helvetica Neue"/>
              <a:ea typeface="新細明體" charset="-120"/>
              <a:cs typeface="Arial" charset="0"/>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Google Shape;156;p24"/>
          <p:cNvPicPr preferRelativeResize="0">
            <a:picLocks noChangeAspect="1" noChangeArrowheads="1"/>
          </p:cNvPicPr>
          <p:nvPr/>
        </p:nvPicPr>
        <p:blipFill>
          <a:blip r:embed="rId3"/>
          <a:srcRect t="16666"/>
          <a:stretch>
            <a:fillRect/>
          </a:stretch>
        </p:blipFill>
        <p:spPr bwMode="auto">
          <a:xfrm>
            <a:off x="0" y="0"/>
            <a:ext cx="9220200" cy="5143500"/>
          </a:xfrm>
          <a:prstGeom prst="rect">
            <a:avLst/>
          </a:prstGeom>
          <a:noFill/>
          <a:ln w="9525">
            <a:noFill/>
            <a:miter lim="800000"/>
            <a:headEnd/>
            <a:tailEnd/>
          </a:ln>
        </p:spPr>
      </p:pic>
      <p:sp>
        <p:nvSpPr>
          <p:cNvPr id="30722" name="Google Shape;157;p24"/>
          <p:cNvSpPr>
            <a:spLocks noGrp="1"/>
          </p:cNvSpPr>
          <p:nvPr>
            <p:ph type="sldNum" sz="quarter" idx="10"/>
          </p:nvPr>
        </p:nvSpPr>
        <p:spPr>
          <a:noFill/>
        </p:spPr>
        <p:txBody>
          <a:bodyPr/>
          <a:lstStyle/>
          <a:p>
            <a:fld id="{7CA6E12E-4975-449D-B069-4A0ABD91D61F}" type="slidenum">
              <a:rPr lang="es-ES" altLang="zh-TW" smtClean="0"/>
              <a:pPr/>
              <a:t>6</a:t>
            </a:fld>
            <a:endParaRPr lang="zh-TW" altLang="zh-TW" smtClean="0"/>
          </a:p>
        </p:txBody>
      </p:sp>
      <p:sp>
        <p:nvSpPr>
          <p:cNvPr id="30723" name="Google Shape;158;p24"/>
          <p:cNvSpPr txBox="1">
            <a:spLocks noGrp="1"/>
          </p:cNvSpPr>
          <p:nvPr>
            <p:ph type="body" idx="1"/>
          </p:nvPr>
        </p:nvSpPr>
        <p:spPr>
          <a:xfrm>
            <a:off x="406400" y="112713"/>
            <a:ext cx="8407400" cy="4587875"/>
          </a:xfrm>
        </p:spPr>
        <p:txBody>
          <a:bodyPr anchor="ctr"/>
          <a:lstStyle/>
          <a:p>
            <a:pPr marL="152400" indent="0" algn="just" eaLnBrk="1" hangingPunct="1">
              <a:lnSpc>
                <a:spcPct val="95000"/>
              </a:lnSpc>
              <a:spcBef>
                <a:spcPct val="0"/>
              </a:spcBef>
              <a:spcAft>
                <a:spcPct val="0"/>
              </a:spcAft>
              <a:buClr>
                <a:srgbClr val="DE8F32"/>
              </a:buClr>
              <a:buFont typeface="Helvetica Neue"/>
              <a:buNone/>
            </a:pPr>
            <a:endParaRPr lang="es-ES" altLang="zh-TW" sz="1600" smtClean="0">
              <a:solidFill>
                <a:srgbClr val="D8D8D8"/>
              </a:solidFill>
              <a:latin typeface="新細明體" charset="-120"/>
              <a:ea typeface="新細明體" charset="-120"/>
              <a:cs typeface="Arial" charset="0"/>
              <a:sym typeface="新細明體" charset="-120"/>
            </a:endParaRPr>
          </a:p>
          <a:p>
            <a:pPr marL="152400" indent="0" algn="just" eaLnBrk="1" hangingPunct="1">
              <a:lnSpc>
                <a:spcPct val="95000"/>
              </a:lnSpc>
              <a:spcBef>
                <a:spcPct val="0"/>
              </a:spcBef>
              <a:spcAft>
                <a:spcPct val="0"/>
              </a:spcAft>
              <a:buClr>
                <a:srgbClr val="DE8F32"/>
              </a:buClr>
              <a:buFont typeface="Helvetica Neue"/>
              <a:buNone/>
            </a:pPr>
            <a:r>
              <a:rPr lang="zh-TW" altLang="en-US" sz="1600" smtClean="0">
                <a:solidFill>
                  <a:srgbClr val="D8D8D8"/>
                </a:solidFill>
                <a:latin typeface="新細明體" charset="-120"/>
                <a:ea typeface="新細明體" charset="-120"/>
                <a:cs typeface="Arial" charset="0"/>
                <a:sym typeface="新細明體" charset="-120"/>
              </a:rPr>
              <a:t>「天主的教會受召來召集世界主教代表會議。此次會議主題為「以共融、參與及使命來體現共議性的教會」，預定於</a:t>
            </a:r>
            <a:r>
              <a:rPr lang="en-US" altLang="zh-TW" sz="1600" smtClean="0">
                <a:solidFill>
                  <a:srgbClr val="D8D8D8"/>
                </a:solidFill>
                <a:latin typeface="新細明體" charset="-120"/>
                <a:ea typeface="新細明體" charset="-120"/>
                <a:cs typeface="Arial" charset="0"/>
                <a:sym typeface="新細明體" charset="-120"/>
              </a:rPr>
              <a:t>2021</a:t>
            </a:r>
            <a:r>
              <a:rPr lang="zh-TW" altLang="en-US" sz="1600" smtClean="0">
                <a:solidFill>
                  <a:srgbClr val="D8D8D8"/>
                </a:solidFill>
                <a:latin typeface="新細明體" charset="-120"/>
                <a:ea typeface="新細明體" charset="-120"/>
                <a:cs typeface="Arial" charset="0"/>
                <a:sym typeface="新細明體" charset="-120"/>
              </a:rPr>
              <a:t>年</a:t>
            </a:r>
            <a:r>
              <a:rPr lang="en-US" altLang="zh-TW" sz="1600" smtClean="0">
                <a:solidFill>
                  <a:srgbClr val="D8D8D8"/>
                </a:solidFill>
                <a:latin typeface="新細明體" charset="-120"/>
                <a:ea typeface="新細明體" charset="-120"/>
                <a:cs typeface="Arial" charset="0"/>
                <a:sym typeface="新細明體" charset="-120"/>
              </a:rPr>
              <a:t>10</a:t>
            </a:r>
            <a:r>
              <a:rPr lang="zh-TW" altLang="en-US" sz="1600" smtClean="0">
                <a:solidFill>
                  <a:srgbClr val="D8D8D8"/>
                </a:solidFill>
                <a:latin typeface="新細明體" charset="-120"/>
                <a:ea typeface="新細明體" charset="-120"/>
                <a:cs typeface="Arial" charset="0"/>
                <a:sym typeface="新細明體" charset="-120"/>
              </a:rPr>
              <a:t>月</a:t>
            </a:r>
            <a:r>
              <a:rPr lang="en-US" altLang="zh-TW" sz="1600" smtClean="0">
                <a:solidFill>
                  <a:srgbClr val="D8D8D8"/>
                </a:solidFill>
                <a:latin typeface="新細明體" charset="-120"/>
                <a:ea typeface="新細明體" charset="-120"/>
                <a:cs typeface="Arial" charset="0"/>
                <a:sym typeface="新細明體" charset="-120"/>
              </a:rPr>
              <a:t>9~10</a:t>
            </a:r>
            <a:r>
              <a:rPr lang="zh-TW" altLang="en-US" sz="1600" smtClean="0">
                <a:solidFill>
                  <a:srgbClr val="D8D8D8"/>
                </a:solidFill>
                <a:latin typeface="新細明體" charset="-120"/>
                <a:ea typeface="新細明體" charset="-120"/>
                <a:cs typeface="Arial" charset="0"/>
                <a:sym typeface="新細明體" charset="-120"/>
              </a:rPr>
              <a:t>日在羅馬隆重開幕，於</a:t>
            </a:r>
            <a:r>
              <a:rPr lang="en-US" altLang="zh-TW" sz="1600" smtClean="0">
                <a:solidFill>
                  <a:srgbClr val="D8D8D8"/>
                </a:solidFill>
                <a:latin typeface="新細明體" charset="-120"/>
                <a:ea typeface="新細明體" charset="-120"/>
                <a:cs typeface="Arial" charset="0"/>
                <a:sym typeface="新細明體" charset="-120"/>
              </a:rPr>
              <a:t>10</a:t>
            </a:r>
            <a:r>
              <a:rPr lang="zh-TW" altLang="en-US" sz="1600" smtClean="0">
                <a:solidFill>
                  <a:srgbClr val="D8D8D8"/>
                </a:solidFill>
                <a:latin typeface="新細明體" charset="-120"/>
                <a:ea typeface="新細明體" charset="-120"/>
                <a:cs typeface="Arial" charset="0"/>
                <a:sym typeface="新細明體" charset="-120"/>
              </a:rPr>
              <a:t>月</a:t>
            </a:r>
            <a:r>
              <a:rPr lang="en-US" altLang="zh-TW" sz="1600" smtClean="0">
                <a:solidFill>
                  <a:srgbClr val="D8D8D8"/>
                </a:solidFill>
                <a:latin typeface="新細明體" charset="-120"/>
                <a:ea typeface="新細明體" charset="-120"/>
                <a:cs typeface="Arial" charset="0"/>
                <a:sym typeface="新細明體" charset="-120"/>
              </a:rPr>
              <a:t>17</a:t>
            </a:r>
            <a:r>
              <a:rPr lang="zh-TW" altLang="en-US" sz="1600" smtClean="0">
                <a:solidFill>
                  <a:srgbClr val="D8D8D8"/>
                </a:solidFill>
                <a:latin typeface="新細明體" charset="-120"/>
                <a:ea typeface="新細明體" charset="-120"/>
                <a:cs typeface="Arial" charset="0"/>
                <a:sym typeface="新細明體" charset="-120"/>
              </a:rPr>
              <a:t>日在各地區教會舉行揭幕禮。其中有一個重要的里程是於</a:t>
            </a:r>
            <a:r>
              <a:rPr lang="en-US" altLang="zh-TW" sz="1600" smtClean="0">
                <a:solidFill>
                  <a:srgbClr val="D8D8D8"/>
                </a:solidFill>
                <a:latin typeface="新細明體" charset="-120"/>
                <a:ea typeface="新細明體" charset="-120"/>
                <a:cs typeface="Arial" charset="0"/>
                <a:sym typeface="新細明體" charset="-120"/>
              </a:rPr>
              <a:t>2023</a:t>
            </a:r>
            <a:r>
              <a:rPr lang="zh-TW" altLang="en-US" sz="1600" smtClean="0">
                <a:solidFill>
                  <a:srgbClr val="D8D8D8"/>
                </a:solidFill>
                <a:latin typeface="新細明體" charset="-120"/>
                <a:ea typeface="新細明體" charset="-120"/>
                <a:cs typeface="Arial" charset="0"/>
                <a:sym typeface="新細明體" charset="-120"/>
              </a:rPr>
              <a:t>年</a:t>
            </a:r>
            <a:r>
              <a:rPr lang="en-US" altLang="zh-TW" sz="1600" smtClean="0">
                <a:solidFill>
                  <a:srgbClr val="D8D8D8"/>
                </a:solidFill>
                <a:latin typeface="新細明體" charset="-120"/>
                <a:ea typeface="新細明體" charset="-120"/>
                <a:cs typeface="Arial" charset="0"/>
                <a:sym typeface="新細明體" charset="-120"/>
              </a:rPr>
              <a:t>10</a:t>
            </a:r>
            <a:r>
              <a:rPr lang="zh-TW" altLang="en-US" sz="1600" smtClean="0">
                <a:solidFill>
                  <a:srgbClr val="D8D8D8"/>
                </a:solidFill>
                <a:latin typeface="新細明體" charset="-120"/>
                <a:ea typeface="新細明體" charset="-120"/>
                <a:cs typeface="Arial" charset="0"/>
                <a:sym typeface="新細明體" charset="-120"/>
              </a:rPr>
              <a:t>月召開世界主教代表會議第十六屆常務會議，接下來是落實的階段，並會涉及地區教會的參與（參閱：</a:t>
            </a:r>
            <a:r>
              <a:rPr lang="en-US" altLang="zh-TW" sz="1600" smtClean="0">
                <a:solidFill>
                  <a:srgbClr val="D8D8D8"/>
                </a:solidFill>
                <a:latin typeface="新細明體" charset="-120"/>
                <a:ea typeface="新細明體" charset="-120"/>
                <a:cs typeface="Arial" charset="0"/>
                <a:sym typeface="新細明體" charset="-120"/>
              </a:rPr>
              <a:t>《</a:t>
            </a:r>
            <a:r>
              <a:rPr lang="zh-TW" altLang="en-US" sz="1600" smtClean="0">
                <a:solidFill>
                  <a:srgbClr val="D8D8D8"/>
                </a:solidFill>
                <a:latin typeface="新細明體" charset="-120"/>
                <a:ea typeface="新細明體" charset="-120"/>
                <a:cs typeface="Arial" charset="0"/>
                <a:sym typeface="新細明體" charset="-120"/>
              </a:rPr>
              <a:t>主教共融</a:t>
            </a:r>
            <a:r>
              <a:rPr lang="en-US" altLang="zh-TW" sz="1600" smtClean="0">
                <a:solidFill>
                  <a:srgbClr val="D8D8D8"/>
                </a:solidFill>
                <a:latin typeface="新細明體" charset="-120"/>
                <a:ea typeface="新細明體" charset="-120"/>
                <a:cs typeface="Arial" charset="0"/>
                <a:sym typeface="新細明體" charset="-120"/>
              </a:rPr>
              <a:t>》19~21</a:t>
            </a:r>
            <a:r>
              <a:rPr lang="zh-TW" altLang="en-US" sz="1600" smtClean="0">
                <a:solidFill>
                  <a:srgbClr val="D8D8D8"/>
                </a:solidFill>
                <a:latin typeface="新細明體" charset="-120"/>
                <a:ea typeface="新細明體" charset="-120"/>
                <a:cs typeface="Arial" charset="0"/>
                <a:sym typeface="新細明體" charset="-120"/>
              </a:rPr>
              <a:t>）。教宗方濟各要藉著這集會，邀請全體教會反省一個對教會生命和使命極為重要的主題：「此一同道偕行的歷程，正是天主對教會在第三個千年的期望。」這個歷程，繼梵二大公會議所提出的「革新」之後，是一項恩賜，也是一項任務：藉著同行的歷程，並一起反省所走過的歷程，教會可藉著她的體驗，學習到那些歷程能幫助她在生活中共融，一起參與，並敞開心懷接受教會的使命。事實上，我們共同經歷的歷程，正能最有效地執行並顯示天主子民身為朝聖者和傳教士的身分。」</a:t>
            </a:r>
            <a:endParaRPr lang="zh-TW" altLang="en-US" sz="1600" smtClean="0">
              <a:ea typeface="新細明體" charset="-120"/>
              <a:cs typeface="Arial" charset="0"/>
            </a:endParaRPr>
          </a:p>
          <a:p>
            <a:pPr marL="152400" indent="0" algn="just" eaLnBrk="1" hangingPunct="1">
              <a:lnSpc>
                <a:spcPct val="95000"/>
              </a:lnSpc>
              <a:spcBef>
                <a:spcPct val="0"/>
              </a:spcBef>
              <a:spcAft>
                <a:spcPct val="0"/>
              </a:spcAft>
              <a:buClr>
                <a:srgbClr val="DE8F32"/>
              </a:buClr>
              <a:buFont typeface="Helvetica Neue"/>
              <a:buNone/>
            </a:pPr>
            <a:endParaRPr lang="zh-TW" altLang="en-US" sz="1600" smtClean="0">
              <a:solidFill>
                <a:srgbClr val="D8D8D8"/>
              </a:solidFill>
              <a:latin typeface="新細明體" charset="-120"/>
              <a:ea typeface="新細明體" charset="-120"/>
              <a:cs typeface="Arial" charset="0"/>
              <a:sym typeface="新細明體" charset="-120"/>
            </a:endParaRPr>
          </a:p>
          <a:p>
            <a:pPr marL="152400" indent="0" algn="r" eaLnBrk="1" hangingPunct="1">
              <a:lnSpc>
                <a:spcPct val="95000"/>
              </a:lnSpc>
              <a:spcBef>
                <a:spcPct val="0"/>
              </a:spcBef>
              <a:spcAft>
                <a:spcPct val="0"/>
              </a:spcAft>
              <a:buClr>
                <a:srgbClr val="DE8F32"/>
              </a:buClr>
              <a:buFont typeface="Helvetica Neue"/>
              <a:buNone/>
            </a:pPr>
            <a:r>
              <a:rPr lang="en-US" altLang="zh-TW" smtClean="0">
                <a:solidFill>
                  <a:srgbClr val="D8D8D8"/>
                </a:solidFill>
                <a:latin typeface="新細明體" charset="-120"/>
                <a:ea typeface="新細明體" charset="-120"/>
                <a:cs typeface="Arial" charset="0"/>
                <a:sym typeface="新細明體" charset="-120"/>
              </a:rPr>
              <a:t>《</a:t>
            </a:r>
            <a:r>
              <a:rPr lang="zh-TW" altLang="en-US" smtClean="0">
                <a:solidFill>
                  <a:srgbClr val="D8D8D8"/>
                </a:solidFill>
                <a:latin typeface="新細明體" charset="-120"/>
                <a:ea typeface="新細明體" charset="-120"/>
                <a:cs typeface="Arial" charset="0"/>
                <a:sym typeface="新細明體" charset="-120"/>
              </a:rPr>
              <a:t>準備文件</a:t>
            </a:r>
            <a:r>
              <a:rPr lang="en-US" altLang="zh-TW" smtClean="0">
                <a:solidFill>
                  <a:srgbClr val="D8D8D8"/>
                </a:solidFill>
                <a:latin typeface="新細明體" charset="-120"/>
                <a:ea typeface="新細明體" charset="-120"/>
                <a:cs typeface="Arial" charset="0"/>
                <a:sym typeface="新細明體" charset="-120"/>
              </a:rPr>
              <a:t>》</a:t>
            </a:r>
            <a:r>
              <a:rPr lang="zh-TW" altLang="en-US" smtClean="0">
                <a:solidFill>
                  <a:srgbClr val="D8D8D8"/>
                </a:solidFill>
                <a:latin typeface="新細明體" charset="-120"/>
                <a:ea typeface="新細明體" charset="-120"/>
                <a:cs typeface="Arial" charset="0"/>
                <a:sym typeface="新細明體" charset="-120"/>
              </a:rPr>
              <a:t>，</a:t>
            </a:r>
            <a:r>
              <a:rPr lang="en-US" altLang="zh-TW" smtClean="0">
                <a:solidFill>
                  <a:srgbClr val="D8D8D8"/>
                </a:solidFill>
                <a:latin typeface="新細明體" charset="-120"/>
                <a:ea typeface="新細明體" charset="-120"/>
                <a:cs typeface="Arial" charset="0"/>
                <a:sym typeface="新細明體" charset="-120"/>
              </a:rPr>
              <a:t>1</a:t>
            </a:r>
            <a:endParaRPr lang="zh-TW" altLang="zh-TW" smtClean="0">
              <a:solidFill>
                <a:srgbClr val="D8D8D8"/>
              </a:solidFill>
              <a:latin typeface="新細明體" charset="-120"/>
              <a:ea typeface="新細明體" charset="-120"/>
              <a:cs typeface="Arial" charset="0"/>
              <a:sym typeface="新細明體" charset="-120"/>
            </a:endParaRPr>
          </a:p>
        </p:txBody>
      </p:sp>
      <p:cxnSp>
        <p:nvCxnSpPr>
          <p:cNvPr id="30724" name="Google Shape;159;p24"/>
          <p:cNvCxnSpPr>
            <a:cxnSpLocks noChangeShapeType="1"/>
          </p:cNvCxnSpPr>
          <p:nvPr/>
        </p:nvCxnSpPr>
        <p:spPr bwMode="auto">
          <a:xfrm>
            <a:off x="2728913" y="4813300"/>
            <a:ext cx="2128837" cy="0"/>
          </a:xfrm>
          <a:prstGeom prst="straightConnector1">
            <a:avLst/>
          </a:prstGeom>
          <a:noFill/>
          <a:ln w="28575">
            <a:solidFill>
              <a:srgbClr val="DE8F32"/>
            </a:solidFill>
            <a:prstDash val="dot"/>
            <a:round/>
            <a:headEnd type="none" w="sm" len="sm"/>
            <a:tailEnd type="none" w="sm" len="sm"/>
          </a:ln>
        </p:spPr>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Google Shape;164;p25" descr="Screen Shot 2021-09-15 at 1.16.32 AM.png"/>
          <p:cNvPicPr preferRelativeResize="0">
            <a:picLocks noChangeAspect="1" noChangeArrowheads="1"/>
          </p:cNvPicPr>
          <p:nvPr/>
        </p:nvPicPr>
        <p:blipFill>
          <a:blip r:embed="rId3"/>
          <a:srcRect/>
          <a:stretch>
            <a:fillRect/>
          </a:stretch>
        </p:blipFill>
        <p:spPr bwMode="auto">
          <a:xfrm>
            <a:off x="1106488" y="104775"/>
            <a:ext cx="6918325" cy="4581525"/>
          </a:xfrm>
          <a:prstGeom prst="rect">
            <a:avLst/>
          </a:prstGeom>
          <a:noFill/>
          <a:ln w="9525">
            <a:noFill/>
            <a:miter lim="800000"/>
            <a:headEnd/>
            <a:tailEnd/>
          </a:ln>
        </p:spPr>
      </p:pic>
      <p:sp>
        <p:nvSpPr>
          <p:cNvPr id="32770" name="Google Shape;165;p25"/>
          <p:cNvSpPr>
            <a:spLocks noGrp="1"/>
          </p:cNvSpPr>
          <p:nvPr>
            <p:ph type="sldNum" sz="quarter" idx="10"/>
          </p:nvPr>
        </p:nvSpPr>
        <p:spPr>
          <a:noFill/>
        </p:spPr>
        <p:txBody>
          <a:bodyPr/>
          <a:lstStyle/>
          <a:p>
            <a:fld id="{1313F794-C4B2-46CD-B315-33ACF5858620}" type="slidenum">
              <a:rPr lang="es-ES" altLang="zh-TW" smtClean="0"/>
              <a:pPr/>
              <a:t>7</a:t>
            </a:fld>
            <a:endParaRPr lang="zh-TW" altLang="zh-TW" smtClean="0"/>
          </a:p>
        </p:txBody>
      </p:sp>
      <p:sp>
        <p:nvSpPr>
          <p:cNvPr id="32771" name="Google Shape;166;p25"/>
          <p:cNvSpPr txBox="1">
            <a:spLocks noGrp="1"/>
          </p:cNvSpPr>
          <p:nvPr/>
        </p:nvSpPr>
        <p:spPr bwMode="auto">
          <a:xfrm>
            <a:off x="8526463" y="4686300"/>
            <a:ext cx="549275" cy="338138"/>
          </a:xfrm>
          <a:prstGeom prst="rect">
            <a:avLst/>
          </a:prstGeom>
          <a:noFill/>
          <a:ln w="9525">
            <a:noFill/>
            <a:miter lim="800000"/>
            <a:headEnd/>
            <a:tailEnd/>
          </a:ln>
        </p:spPr>
        <p:txBody>
          <a:bodyPr lIns="91425" tIns="91425" rIns="91425" bIns="91425" anchor="ctr"/>
          <a:lstStyle/>
          <a:p>
            <a:pPr algn="r">
              <a:buClr>
                <a:srgbClr val="000000"/>
              </a:buClr>
              <a:buSzPts val="600"/>
              <a:buFont typeface="Arial" charset="0"/>
              <a:buNone/>
            </a:pPr>
            <a:fld id="{1F6A61AB-A6D2-4179-8800-5FEB3FB077FA}" type="slidenum">
              <a:rPr kumimoji="0" lang="es-ES" altLang="zh-TW" sz="600">
                <a:solidFill>
                  <a:srgbClr val="858585"/>
                </a:solidFill>
                <a:latin typeface="Helvetica Neue"/>
                <a:ea typeface="新細明體" charset="-120"/>
                <a:sym typeface="Helvetica Neue"/>
              </a:rPr>
              <a:pPr algn="r">
                <a:buClr>
                  <a:srgbClr val="000000"/>
                </a:buClr>
                <a:buSzPts val="600"/>
                <a:buFont typeface="Arial" charset="0"/>
                <a:buNone/>
              </a:pPr>
              <a:t>7</a:t>
            </a:fld>
            <a:endParaRPr kumimoji="0" lang="zh-TW" altLang="zh-TW" sz="600">
              <a:solidFill>
                <a:srgbClr val="858585"/>
              </a:solidFill>
              <a:latin typeface="Helvetica Neue"/>
              <a:sym typeface="Helvetica Neue"/>
            </a:endParaRPr>
          </a:p>
        </p:txBody>
      </p:sp>
      <p:pic>
        <p:nvPicPr>
          <p:cNvPr id="32772" name="圖片 1"/>
          <p:cNvPicPr>
            <a:picLocks noChangeAspect="1"/>
          </p:cNvPicPr>
          <p:nvPr/>
        </p:nvPicPr>
        <p:blipFill>
          <a:blip r:embed="rId4"/>
          <a:srcRect/>
          <a:stretch>
            <a:fillRect/>
          </a:stretch>
        </p:blipFill>
        <p:spPr bwMode="auto">
          <a:xfrm>
            <a:off x="-7938" y="-60325"/>
            <a:ext cx="9239251" cy="5203825"/>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Google Shape;171;p26"/>
          <p:cNvSpPr>
            <a:spLocks noGrp="1"/>
          </p:cNvSpPr>
          <p:nvPr>
            <p:ph type="sldNum" sz="quarter" idx="10"/>
          </p:nvPr>
        </p:nvSpPr>
        <p:spPr>
          <a:noFill/>
        </p:spPr>
        <p:txBody>
          <a:bodyPr/>
          <a:lstStyle/>
          <a:p>
            <a:fld id="{5DD88304-F931-4369-A45C-6D31D59E9F8A}" type="slidenum">
              <a:rPr lang="es-ES" altLang="zh-TW" smtClean="0"/>
              <a:pPr/>
              <a:t>8</a:t>
            </a:fld>
            <a:endParaRPr lang="zh-TW" altLang="zh-TW" smtClean="0"/>
          </a:p>
        </p:txBody>
      </p:sp>
      <p:sp>
        <p:nvSpPr>
          <p:cNvPr id="34818" name="Google Shape;172;p26"/>
          <p:cNvSpPr txBox="1">
            <a:spLocks noGrp="1"/>
          </p:cNvSpPr>
          <p:nvPr>
            <p:ph type="title"/>
          </p:nvPr>
        </p:nvSpPr>
        <p:spPr>
          <a:xfrm>
            <a:off x="0" y="1266825"/>
            <a:ext cx="9144000" cy="871538"/>
          </a:xfrm>
        </p:spPr>
        <p:txBody>
          <a:bodyPr anchor="ctr"/>
          <a:lstStyle/>
          <a:p>
            <a:pPr eaLnBrk="1" hangingPunct="1">
              <a:spcBef>
                <a:spcPct val="0"/>
              </a:spcBef>
              <a:spcAft>
                <a:spcPct val="0"/>
              </a:spcAft>
            </a:pPr>
            <a:r>
              <a:rPr lang="zh-TW" altLang="en-US" sz="3200" b="1" smtClean="0">
                <a:solidFill>
                  <a:schemeClr val="accent1"/>
                </a:solidFill>
                <a:latin typeface="Arial" charset="0"/>
                <a:ea typeface="新細明體" charset="-120"/>
                <a:cs typeface="Arial" charset="0"/>
                <a:sym typeface="新細明體" charset="-120"/>
              </a:rPr>
              <a:t>世界主教代表會議</a:t>
            </a:r>
            <a:r>
              <a:rPr lang="zh-TW" altLang="en-US" sz="3200" b="1" smtClean="0">
                <a:solidFill>
                  <a:schemeClr val="accent1"/>
                </a:solidFill>
                <a:latin typeface="新細明體" charset="-120"/>
                <a:ea typeface="新細明體" charset="-120"/>
                <a:cs typeface="Arial" charset="0"/>
                <a:sym typeface="新細明體" charset="-120"/>
              </a:rPr>
              <a:t>的目標</a:t>
            </a:r>
          </a:p>
        </p:txBody>
      </p:sp>
      <p:sp>
        <p:nvSpPr>
          <p:cNvPr id="34819" name="Google Shape;173;p26"/>
          <p:cNvSpPr txBox="1">
            <a:spLocks noGrp="1"/>
          </p:cNvSpPr>
          <p:nvPr>
            <p:ph type="subTitle" idx="1"/>
          </p:nvPr>
        </p:nvSpPr>
        <p:spPr>
          <a:xfrm>
            <a:off x="1041400" y="2362200"/>
            <a:ext cx="7035800" cy="2232025"/>
          </a:xfrm>
        </p:spPr>
        <p:txBody>
          <a:bodyPr anchor="ctr"/>
          <a:lstStyle/>
          <a:p>
            <a:pPr marL="457200" indent="-304800" eaLnBrk="1" hangingPunct="1">
              <a:lnSpc>
                <a:spcPct val="95000"/>
              </a:lnSpc>
              <a:spcBef>
                <a:spcPct val="0"/>
              </a:spcBef>
              <a:spcAft>
                <a:spcPct val="0"/>
              </a:spcAft>
              <a:buSzPct val="85000"/>
            </a:pPr>
            <a:r>
              <a:rPr lang="zh-TW" altLang="en-US" sz="2000" b="1" smtClean="0">
                <a:latin typeface="新細明體" charset="-120"/>
                <a:ea typeface="新細明體" charset="-120"/>
                <a:cs typeface="Arial" charset="0"/>
                <a:sym typeface="新細明體" charset="-120"/>
              </a:rPr>
              <a:t>學習教會</a:t>
            </a:r>
            <a:r>
              <a:rPr lang="zh-TW" altLang="en-US" sz="2000" b="1" smtClean="0">
                <a:solidFill>
                  <a:schemeClr val="accent1"/>
                </a:solidFill>
                <a:latin typeface="Arial" charset="0"/>
                <a:ea typeface="新細明體" charset="-120"/>
                <a:cs typeface="Arial" charset="0"/>
                <a:sym typeface="新細明體" charset="-120"/>
              </a:rPr>
              <a:t>的</a:t>
            </a:r>
            <a:r>
              <a:rPr lang="zh-TW" altLang="en-US" sz="2000" b="1" smtClean="0">
                <a:latin typeface="新細明體" charset="-120"/>
                <a:ea typeface="新細明體" charset="-120"/>
                <a:cs typeface="Arial" charset="0"/>
                <a:sym typeface="新細明體" charset="-120"/>
              </a:rPr>
              <a:t>共議精神</a:t>
            </a:r>
            <a:endParaRPr lang="zh-TW" altLang="en-US" sz="2000" b="1" smtClean="0">
              <a:ea typeface="新細明體" charset="-120"/>
              <a:cs typeface="Arial" charset="0"/>
            </a:endParaRPr>
          </a:p>
          <a:p>
            <a:pPr marL="457200" indent="-304800" eaLnBrk="1" hangingPunct="1">
              <a:lnSpc>
                <a:spcPct val="95000"/>
              </a:lnSpc>
              <a:spcBef>
                <a:spcPct val="0"/>
              </a:spcBef>
              <a:spcAft>
                <a:spcPct val="0"/>
              </a:spcAft>
              <a:buSzPct val="108000"/>
            </a:pPr>
            <a:endParaRPr lang="zh-TW" altLang="en-US" sz="1800" smtClean="0">
              <a:latin typeface="新細明體" charset="-120"/>
              <a:ea typeface="新細明體" charset="-120"/>
              <a:cs typeface="Arial" charset="0"/>
              <a:sym typeface="新細明體" charset="-120"/>
            </a:endParaRPr>
          </a:p>
          <a:p>
            <a:pPr marL="457200" indent="-304800" eaLnBrk="1" hangingPunct="1">
              <a:lnSpc>
                <a:spcPct val="95000"/>
              </a:lnSpc>
              <a:spcBef>
                <a:spcPct val="0"/>
              </a:spcBef>
              <a:spcAft>
                <a:spcPct val="0"/>
              </a:spcAft>
              <a:buSzPct val="108000"/>
            </a:pPr>
            <a:r>
              <a:rPr lang="zh-TW" altLang="en-US" sz="1800" smtClean="0">
                <a:latin typeface="新細明體" charset="-120"/>
                <a:ea typeface="新細明體" charset="-120"/>
                <a:cs typeface="Arial" charset="0"/>
                <a:sym typeface="新細明體" charset="-120"/>
              </a:rPr>
              <a:t>重溫與實踐</a:t>
            </a:r>
            <a:endParaRPr lang="zh-TW" altLang="en-US" sz="1800" smtClean="0">
              <a:ea typeface="新細明體" charset="-120"/>
              <a:cs typeface="Arial" charset="0"/>
            </a:endParaRPr>
          </a:p>
          <a:p>
            <a:pPr marL="457200" indent="-304800" eaLnBrk="1" hangingPunct="1">
              <a:lnSpc>
                <a:spcPct val="95000"/>
              </a:lnSpc>
              <a:spcBef>
                <a:spcPct val="0"/>
              </a:spcBef>
              <a:spcAft>
                <a:spcPct val="0"/>
              </a:spcAft>
              <a:buSzPct val="108000"/>
            </a:pPr>
            <a:endParaRPr lang="es-ES" altLang="zh-TW" sz="1800" b="1" smtClean="0">
              <a:latin typeface="新細明體" charset="-120"/>
              <a:ea typeface="新細明體" charset="-120"/>
              <a:cs typeface="Arial" charset="0"/>
              <a:sym typeface="新細明體" charset="-120"/>
            </a:endParaRPr>
          </a:p>
          <a:p>
            <a:pPr marL="457200" indent="-304800" eaLnBrk="1" hangingPunct="1">
              <a:lnSpc>
                <a:spcPct val="95000"/>
              </a:lnSpc>
              <a:spcBef>
                <a:spcPct val="0"/>
              </a:spcBef>
              <a:spcAft>
                <a:spcPct val="0"/>
              </a:spcAft>
              <a:buSzPct val="99000"/>
            </a:pPr>
            <a:r>
              <a:rPr lang="zh-TW" altLang="en-US" sz="1800" smtClean="0">
                <a:ea typeface="新細明體" charset="-120"/>
                <a:cs typeface="Arial" charset="0"/>
              </a:rPr>
              <a:t>教會的共議性轉變</a:t>
            </a:r>
          </a:p>
          <a:p>
            <a:pPr marL="457200" indent="-304800" eaLnBrk="1" hangingPunct="1">
              <a:lnSpc>
                <a:spcPct val="95000"/>
              </a:lnSpc>
              <a:spcBef>
                <a:spcPct val="0"/>
              </a:spcBef>
              <a:spcAft>
                <a:spcPct val="0"/>
              </a:spcAft>
              <a:buSzPct val="99000"/>
            </a:pPr>
            <a:endParaRPr lang="es-ES" altLang="zh-TW" sz="1800" i="1" smtClean="0">
              <a:latin typeface="新細明體" charset="-120"/>
              <a:ea typeface="新細明體" charset="-120"/>
              <a:cs typeface="Arial" charset="0"/>
              <a:sym typeface="新細明體" charset="-120"/>
            </a:endParaRPr>
          </a:p>
          <a:p>
            <a:pPr marL="457200" indent="-304800" eaLnBrk="1" hangingPunct="1">
              <a:lnSpc>
                <a:spcPct val="95000"/>
              </a:lnSpc>
              <a:spcBef>
                <a:spcPct val="0"/>
              </a:spcBef>
              <a:spcAft>
                <a:spcPct val="0"/>
              </a:spcAft>
              <a:buSzPct val="99000"/>
            </a:pPr>
            <a:r>
              <a:rPr lang="zh-TW" altLang="en-US" sz="1800" smtClean="0">
                <a:ea typeface="新細明體" charset="-120"/>
                <a:cs typeface="Arial" charset="0"/>
              </a:rPr>
              <a:t>將整個教會共議性的本質付諸實踐</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Google Shape;178;p27" descr="Screen Shot 2021-09-09 at 7.33.40 PM.png"/>
          <p:cNvPicPr preferRelativeResize="0">
            <a:picLocks noChangeAspect="1" noChangeArrowheads="1"/>
          </p:cNvPicPr>
          <p:nvPr/>
        </p:nvPicPr>
        <p:blipFill>
          <a:blip r:embed="rId3"/>
          <a:srcRect/>
          <a:stretch>
            <a:fillRect/>
          </a:stretch>
        </p:blipFill>
        <p:spPr bwMode="auto">
          <a:xfrm>
            <a:off x="3532188" y="401638"/>
            <a:ext cx="5489575" cy="4619625"/>
          </a:xfrm>
          <a:prstGeom prst="rect">
            <a:avLst/>
          </a:prstGeom>
          <a:noFill/>
          <a:ln w="9525">
            <a:noFill/>
            <a:miter lim="800000"/>
            <a:headEnd/>
            <a:tailEnd/>
          </a:ln>
        </p:spPr>
      </p:pic>
      <p:sp>
        <p:nvSpPr>
          <p:cNvPr id="179" name="Google Shape;179;p27"/>
          <p:cNvSpPr txBox="1">
            <a:spLocks noGrp="1"/>
          </p:cNvSpPr>
          <p:nvPr>
            <p:ph type="body" idx="1"/>
          </p:nvPr>
        </p:nvSpPr>
        <p:spPr>
          <a:xfrm>
            <a:off x="254000" y="273416"/>
            <a:ext cx="4368800" cy="4037428"/>
          </a:xfrm>
        </p:spPr>
        <p:txBody>
          <a:bodyPr anchor="ctr">
            <a:noAutofit/>
          </a:bodyPr>
          <a:lstStyle/>
          <a:p>
            <a:pPr marL="0" indent="0" eaLnBrk="1" fontAlgn="auto" hangingPunct="1">
              <a:buClr>
                <a:schemeClr val="dk1"/>
              </a:buClr>
              <a:buSzPts val="1100"/>
              <a:buFont typeface="Arial"/>
              <a:buNone/>
              <a:defRPr/>
            </a:pPr>
            <a:r>
              <a:rPr lang="es-ES" sz="3000" b="1" dirty="0">
                <a:solidFill>
                  <a:schemeClr val="dk1"/>
                </a:solidFill>
                <a:latin typeface="Avenir"/>
                <a:ea typeface="Avenir"/>
                <a:cs typeface="Avenir"/>
                <a:sym typeface="Avenir"/>
              </a:rPr>
              <a:t>Communion, Participation </a:t>
            </a:r>
            <a:br>
              <a:rPr lang="es-ES" sz="3000" b="1" dirty="0">
                <a:solidFill>
                  <a:schemeClr val="dk1"/>
                </a:solidFill>
                <a:latin typeface="Avenir"/>
                <a:ea typeface="Avenir"/>
                <a:cs typeface="Avenir"/>
                <a:sym typeface="Avenir"/>
              </a:rPr>
            </a:br>
            <a:r>
              <a:rPr lang="es-ES" sz="3000" b="1" dirty="0">
                <a:solidFill>
                  <a:schemeClr val="dk1"/>
                </a:solidFill>
                <a:latin typeface="Avenir"/>
                <a:ea typeface="Avenir"/>
                <a:cs typeface="Avenir"/>
                <a:sym typeface="Avenir"/>
              </a:rPr>
              <a:t>and Mission </a:t>
            </a:r>
            <a:endParaRPr dirty="0"/>
          </a:p>
          <a:p>
            <a:pPr marL="0" indent="0" eaLnBrk="1" fontAlgn="auto" hangingPunct="1">
              <a:buClr>
                <a:schemeClr val="dk1"/>
              </a:buClr>
              <a:buSzPts val="1100"/>
              <a:buFont typeface="Arial"/>
              <a:buNone/>
              <a:defRPr/>
            </a:pPr>
            <a:r>
              <a:rPr lang="es-ES" sz="3000" dirty="0">
                <a:solidFill>
                  <a:schemeClr val="dk1"/>
                </a:solidFill>
                <a:latin typeface="Avenir"/>
                <a:ea typeface="Avenir"/>
                <a:cs typeface="Avenir"/>
                <a:sym typeface="Avenir"/>
              </a:rPr>
              <a:t>–</a:t>
            </a:r>
          </a:p>
          <a:p>
            <a:pPr marL="0" indent="0" eaLnBrk="1" fontAlgn="auto" hangingPunct="1">
              <a:buClr>
                <a:schemeClr val="dk1"/>
              </a:buClr>
              <a:buSzPts val="1100"/>
              <a:buFont typeface="Arial"/>
              <a:buNone/>
              <a:defRPr/>
            </a:pPr>
            <a:r>
              <a:rPr lang="zh-TW" altLang="en-US" sz="3000" dirty="0">
                <a:solidFill>
                  <a:schemeClr val="dk1"/>
                </a:solidFill>
                <a:latin typeface="Avenir"/>
                <a:ea typeface="Avenir"/>
                <a:cs typeface="Avenir"/>
                <a:sym typeface="Avenir"/>
              </a:rPr>
              <a:t>共融、參與、使命</a:t>
            </a:r>
            <a:r>
              <a:rPr lang="es-ES" sz="3000" dirty="0">
                <a:solidFill>
                  <a:schemeClr val="dk1"/>
                </a:solidFill>
                <a:latin typeface="Avenir"/>
                <a:ea typeface="Avenir"/>
                <a:cs typeface="Avenir"/>
                <a:sym typeface="Avenir"/>
              </a:rPr>
              <a:t> </a:t>
            </a:r>
            <a:br>
              <a:rPr lang="es-ES" sz="3000" dirty="0">
                <a:solidFill>
                  <a:schemeClr val="dk1"/>
                </a:solidFill>
                <a:latin typeface="Avenir"/>
                <a:ea typeface="Avenir"/>
                <a:cs typeface="Avenir"/>
                <a:sym typeface="Avenir"/>
              </a:rPr>
            </a:br>
            <a:r>
              <a:rPr lang="es-ES" sz="3000" dirty="0">
                <a:solidFill>
                  <a:schemeClr val="dk1"/>
                </a:solidFill>
                <a:latin typeface="Avenir"/>
                <a:ea typeface="Avenir"/>
                <a:cs typeface="Avenir"/>
                <a:sym typeface="Avenir"/>
              </a:rPr>
              <a:t>3 indispensable keys </a:t>
            </a:r>
            <a:endParaRPr dirty="0"/>
          </a:p>
          <a:p>
            <a:pPr marL="0" indent="0" eaLnBrk="1" fontAlgn="auto" hangingPunct="1">
              <a:buClr>
                <a:schemeClr val="dk1"/>
              </a:buClr>
              <a:buSzPts val="1100"/>
              <a:buFont typeface="Arial"/>
              <a:buNone/>
              <a:defRPr/>
            </a:pPr>
            <a:r>
              <a:rPr lang="es-ES" sz="3000" dirty="0">
                <a:solidFill>
                  <a:schemeClr val="dk1"/>
                </a:solidFill>
                <a:latin typeface="Avenir"/>
                <a:ea typeface="Avenir"/>
                <a:cs typeface="Avenir"/>
                <a:sym typeface="Avenir"/>
              </a:rPr>
              <a:t>at the heart </a:t>
            </a:r>
            <a:br>
              <a:rPr lang="es-ES" sz="3000" dirty="0">
                <a:solidFill>
                  <a:schemeClr val="dk1"/>
                </a:solidFill>
                <a:latin typeface="Avenir"/>
                <a:ea typeface="Avenir"/>
                <a:cs typeface="Avenir"/>
                <a:sym typeface="Avenir"/>
              </a:rPr>
            </a:br>
            <a:r>
              <a:rPr lang="es-ES" sz="3000" dirty="0">
                <a:solidFill>
                  <a:schemeClr val="dk1"/>
                </a:solidFill>
                <a:latin typeface="Avenir"/>
                <a:ea typeface="Avenir"/>
                <a:cs typeface="Avenir"/>
                <a:sym typeface="Avenir"/>
              </a:rPr>
              <a:t>of a Synodal Church</a:t>
            </a:r>
          </a:p>
          <a:p>
            <a:pPr marL="0" indent="0" eaLnBrk="1" fontAlgn="auto" hangingPunct="1">
              <a:buClr>
                <a:schemeClr val="dk1"/>
              </a:buClr>
              <a:buSzPts val="1100"/>
              <a:buFont typeface="Arial"/>
              <a:buNone/>
              <a:defRPr/>
            </a:pPr>
            <a:r>
              <a:rPr lang="zh-TW" altLang="en-US" sz="3000" dirty="0">
                <a:latin typeface="Avenir"/>
                <a:ea typeface="Avenir"/>
                <a:cs typeface="Avenir"/>
                <a:sym typeface="Avenir"/>
              </a:rPr>
              <a:t>共議性教會的三項要素</a:t>
            </a:r>
            <a:endParaRPr sz="3000" dirty="0">
              <a:latin typeface="Avenir"/>
              <a:ea typeface="Avenir"/>
              <a:cs typeface="Avenir"/>
              <a:sym typeface="Avenir"/>
            </a:endParaRPr>
          </a:p>
        </p:txBody>
      </p:sp>
      <p:sp>
        <p:nvSpPr>
          <p:cNvPr id="36867" name="Google Shape;180;p27"/>
          <p:cNvSpPr>
            <a:spLocks noGrp="1"/>
          </p:cNvSpPr>
          <p:nvPr>
            <p:ph type="sldNum" sz="quarter" idx="10"/>
          </p:nvPr>
        </p:nvSpPr>
        <p:spPr>
          <a:noFill/>
        </p:spPr>
        <p:txBody>
          <a:bodyPr/>
          <a:lstStyle/>
          <a:p>
            <a:fld id="{5830C782-8630-4940-96E9-9626A85A33F3}" type="slidenum">
              <a:rPr lang="es-ES" altLang="zh-TW" smtClean="0"/>
              <a:pPr/>
              <a:t>9</a:t>
            </a:fld>
            <a:endParaRPr lang="zh-TW" altLang="zh-TW" smtClean="0"/>
          </a:p>
        </p:txBody>
      </p:sp>
      <p:cxnSp>
        <p:nvCxnSpPr>
          <p:cNvPr id="36868" name="Google Shape;181;p27"/>
          <p:cNvCxnSpPr>
            <a:cxnSpLocks noChangeShapeType="1"/>
          </p:cNvCxnSpPr>
          <p:nvPr/>
        </p:nvCxnSpPr>
        <p:spPr bwMode="auto">
          <a:xfrm>
            <a:off x="1193800" y="4460875"/>
            <a:ext cx="2278063" cy="0"/>
          </a:xfrm>
          <a:prstGeom prst="straightConnector1">
            <a:avLst/>
          </a:prstGeom>
          <a:noFill/>
          <a:ln w="28575">
            <a:solidFill>
              <a:srgbClr val="DE8F32"/>
            </a:solidFill>
            <a:prstDash val="dot"/>
            <a:round/>
            <a:headEnd type="none" w="sm" len="sm"/>
            <a:tailEnd type="none" w="sm" len="sm"/>
          </a:ln>
        </p:spPr>
      </p:cxn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DE8F32"/>
      </a:accent1>
      <a:accent2>
        <a:srgbClr val="212121"/>
      </a:accent2>
      <a:accent3>
        <a:srgbClr val="B21444"/>
      </a:accent3>
      <a:accent4>
        <a:srgbClr val="CCCCCC"/>
      </a:accent4>
      <a:accent5>
        <a:srgbClr val="999999"/>
      </a:accent5>
      <a:accent6>
        <a:srgbClr val="00ACB3"/>
      </a:accent6>
      <a:hlink>
        <a:srgbClr val="000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867</TotalTime>
  <Words>3048</Words>
  <Application>Microsoft Office PowerPoint</Application>
  <PresentationFormat>如螢幕大小 (16:9)</PresentationFormat>
  <Paragraphs>254</Paragraphs>
  <Slides>36</Slides>
  <Notes>35</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36</vt:i4>
      </vt:variant>
    </vt:vector>
  </HeadingPairs>
  <TitlesOfParts>
    <vt:vector size="46" baseType="lpstr">
      <vt:lpstr>Helvetica Neue Light</vt:lpstr>
      <vt:lpstr>SimSun</vt:lpstr>
      <vt:lpstr>Noto Sans Symbols</vt:lpstr>
      <vt:lpstr>Arial</vt:lpstr>
      <vt:lpstr>Avenir</vt:lpstr>
      <vt:lpstr>細明體</vt:lpstr>
      <vt:lpstr>Helvetica Neue</vt:lpstr>
      <vt:lpstr>微軟正黑體</vt:lpstr>
      <vt:lpstr>新細明體</vt:lpstr>
      <vt:lpstr>Simple Light</vt:lpstr>
      <vt:lpstr>                     以共融、參與及使命:                        來體現共議性的教會 </vt:lpstr>
      <vt:lpstr>PowerPoint 簡報</vt:lpstr>
      <vt:lpstr>PowerPoint 簡報</vt:lpstr>
      <vt:lpstr>一同聆聽聖神，讓天主來帶領我們</vt:lpstr>
      <vt:lpstr>共議精神的挑戰</vt:lpstr>
      <vt:lpstr>PowerPoint 簡報</vt:lpstr>
      <vt:lpstr>PowerPoint 簡報</vt:lpstr>
      <vt:lpstr>世界主教代表會議的目標</vt:lpstr>
      <vt:lpstr>PowerPoint 簡報</vt:lpstr>
      <vt:lpstr>PowerPoint 簡報</vt:lpstr>
      <vt:lpstr>從事件成為過程</vt:lpstr>
      <vt:lpstr>                 《主教共融》強調地方階段</vt:lpstr>
      <vt:lpstr>《主教共融》強調地方階段</vt:lpstr>
      <vt:lpstr> 同道偕行的基本問題</vt:lpstr>
      <vt:lpstr>PowerPoint 簡報</vt:lpstr>
      <vt:lpstr>PowerPoint 簡報</vt:lpstr>
      <vt:lpstr>PowerPoint 簡報</vt:lpstr>
      <vt:lpstr>   世界主教代表會議的目標</vt:lpstr>
      <vt:lpstr>世界主教代表會議的目標</vt:lpstr>
      <vt:lpstr>PowerPoint 簡報</vt:lpstr>
      <vt:lpstr>PowerPoint 簡報</vt:lpstr>
      <vt:lpstr>在福音的光照下辨別時代的徵兆</vt:lpstr>
      <vt:lpstr>「在這脈絡裡，共議精神代表了教會的主要途徑──教會受召在聖神的行動下以及聆聽聖言來更新自己。」  《準備文件》，9</vt:lpstr>
      <vt:lpstr>PowerPoint 簡報</vt:lpstr>
      <vt:lpstr>PowerPoint 簡報</vt:lpstr>
      <vt:lpstr>共議精神化為行動：諮詢天主子民的途徑</vt:lpstr>
      <vt:lpstr> 同道偕行的基本問題</vt:lpstr>
      <vt:lpstr> 十個探討的核心主題</vt:lpstr>
      <vt:lpstr>重振合議團體</vt:lpstr>
      <vt:lpstr>《手册》的主要目標：     促進順應當地環境</vt:lpstr>
      <vt:lpstr>PowerPoint 簡報</vt:lpstr>
      <vt:lpstr>PowerPoint 簡報</vt:lpstr>
      <vt:lpstr>世界主教代表會議的教區階段</vt:lpstr>
      <vt:lpstr>教區階段的展開</vt:lpstr>
      <vt:lpstr>聯絡方式：</vt:lpstr>
      <vt:lpstr>謝謝聆聽！</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 a Synodal Church: Communion, Participation, and Mission</dc:title>
  <dc:creator>lee</dc:creator>
  <cp:lastModifiedBy>232LCC</cp:lastModifiedBy>
  <cp:revision>45</cp:revision>
  <dcterms:modified xsi:type="dcterms:W3CDTF">2021-10-28T08:56:29Z</dcterms:modified>
</cp:coreProperties>
</file>