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</p:sldIdLst>
  <p:sldSz cx="12192000" cy="6858000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-78" y="-6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B13FD020-595C-44E9-811C-1CEE6FC661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5BB543F6-396A-4FD6-8276-21A400998F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F6ADD37B-A9D6-475F-81FC-924BF1F9E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E4F8-D735-4EAB-8CF0-C86430BAF36A}" type="datetimeFigureOut">
              <a:rPr lang="zh-TW" altLang="en-US" smtClean="0"/>
              <a:pPr/>
              <a:t>2021/1/19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8FDD3504-C35C-4615-BA63-8199224DB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1F730F36-1A88-4B86-A512-F0C798E94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DE7BC-6BE9-4DF3-B4F3-5E237A2C69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640069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BCF9F55-035A-4FBA-8515-A6764CEC6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838B841A-FBDD-4005-A4AE-F596488B0C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1703AEEF-6D7A-4BD4-87A0-BD7C43BFA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E4F8-D735-4EAB-8CF0-C86430BAF36A}" type="datetimeFigureOut">
              <a:rPr lang="zh-TW" altLang="en-US" smtClean="0"/>
              <a:pPr/>
              <a:t>2021/1/19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D1E7987B-DDC7-49B9-A111-2F9A9EF6B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777E8E35-9F5D-41CD-9B5C-5827EAF7B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DE7BC-6BE9-4DF3-B4F3-5E237A2C69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599216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xmlns="" id="{095A64B6-9553-48E4-9ED6-170A3D6C7B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676EB9FF-3C62-4E6D-AD03-68A819ADAD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1D792302-C9BE-4E18-8048-1471CC40B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E4F8-D735-4EAB-8CF0-C86430BAF36A}" type="datetimeFigureOut">
              <a:rPr lang="zh-TW" altLang="en-US" smtClean="0"/>
              <a:pPr/>
              <a:t>2021/1/19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61CECB04-52A6-48DE-AB9D-CC1524023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631166E7-B770-4FEB-91F7-B7582315A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DE7BC-6BE9-4DF3-B4F3-5E237A2C69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202497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C732529C-60F2-468C-B3E3-0EE812164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55AA584D-739C-49EC-98A1-E7938979A0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4F2C84ED-9E8A-47EB-8C64-DC596BFF2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E4F8-D735-4EAB-8CF0-C86430BAF36A}" type="datetimeFigureOut">
              <a:rPr lang="zh-TW" altLang="en-US" smtClean="0"/>
              <a:pPr/>
              <a:t>2021/1/19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5285AEC4-7057-413B-8349-E442F1D76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1A47938C-7667-453A-876B-F579E2890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DE7BC-6BE9-4DF3-B4F3-5E237A2C69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78399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53C6435-C35C-42BA-B7D5-F98BD9532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AA0B223F-BC02-46AE-ACEB-82148528B0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2E2CC03F-19FC-43E2-8CCA-6B8E9F94C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E4F8-D735-4EAB-8CF0-C86430BAF36A}" type="datetimeFigureOut">
              <a:rPr lang="zh-TW" altLang="en-US" smtClean="0"/>
              <a:pPr/>
              <a:t>2021/1/19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CB03FE7F-1005-4BAA-BF31-3E44010C2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68954F15-B199-4653-95A5-FC8F07FFB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DE7BC-6BE9-4DF3-B4F3-5E237A2C69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01778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3F7DF399-4797-42C9-80C7-57BF7D180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5E94E337-56A9-4168-B8A2-1A10CA0361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E588E202-4527-4F0F-9D1C-731AEADC21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523ED39C-2687-4718-B628-AFB98152D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E4F8-D735-4EAB-8CF0-C86430BAF36A}" type="datetimeFigureOut">
              <a:rPr lang="zh-TW" altLang="en-US" smtClean="0"/>
              <a:pPr/>
              <a:t>2021/1/19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B08F6D2E-CABE-471E-8157-918DF2EF8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A9E0322E-7D2F-4934-BB69-117019872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DE7BC-6BE9-4DF3-B4F3-5E237A2C69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947706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A026D05-0AD2-4DD8-98E5-FDE4D3687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3A881D18-6CB4-4E1C-995B-D1B96BEC13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4409C692-BC54-4044-918E-05B296AEFE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xmlns="" id="{ED01DFBE-8628-4CBF-ACC7-31591BB3E3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xmlns="" id="{401B49BB-C08C-4146-86E4-BA24E772DF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xmlns="" id="{34CB41D1-6DFC-4134-BB8D-0020A30BB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E4F8-D735-4EAB-8CF0-C86430BAF36A}" type="datetimeFigureOut">
              <a:rPr lang="zh-TW" altLang="en-US" smtClean="0"/>
              <a:pPr/>
              <a:t>2021/1/19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xmlns="" id="{0B604D8B-A69C-49AC-9881-F6D6FA57D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xmlns="" id="{87057A57-40C2-4CF9-BC46-51F1E471E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DE7BC-6BE9-4DF3-B4F3-5E237A2C69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277606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5270DB63-7E0E-447B-AE4D-711625CA4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xmlns="" id="{1DFB8B91-F7FC-43BB-BD8F-72F2030E5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E4F8-D735-4EAB-8CF0-C86430BAF36A}" type="datetimeFigureOut">
              <a:rPr lang="zh-TW" altLang="en-US" smtClean="0"/>
              <a:pPr/>
              <a:t>2021/1/19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xmlns="" id="{0174A382-2733-452A-A3F2-8FCD63EB8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xmlns="" id="{A2E15088-ADCA-46AF-8B72-436D8D74C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DE7BC-6BE9-4DF3-B4F3-5E237A2C69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167379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xmlns="" id="{9A514342-65AD-471A-AD22-02933FBE4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E4F8-D735-4EAB-8CF0-C86430BAF36A}" type="datetimeFigureOut">
              <a:rPr lang="zh-TW" altLang="en-US" smtClean="0"/>
              <a:pPr/>
              <a:t>2021/1/19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xmlns="" id="{AAC9CB10-9869-460F-80B7-43AFFC6BC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059CE90B-94D7-4CFF-B1FB-34BC28A73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DE7BC-6BE9-4DF3-B4F3-5E237A2C69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472823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E9E4086-F544-4DF3-BA09-CD8BE72B5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80E4FD78-F779-4911-BBAE-E0F61E7A9B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8FE0CD37-C693-4F8D-B826-D4206C6110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4E4539D2-3E4F-4A17-A7B2-F4DC8552C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E4F8-D735-4EAB-8CF0-C86430BAF36A}" type="datetimeFigureOut">
              <a:rPr lang="zh-TW" altLang="en-US" smtClean="0"/>
              <a:pPr/>
              <a:t>2021/1/19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825E23D0-9A26-4C66-9009-8479C01B5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0768709A-352E-4390-B78A-0920D5489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DE7BC-6BE9-4DF3-B4F3-5E237A2C69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400333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5F310A1-4D93-4678-89FC-365F6614C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xmlns="" id="{B1852AC4-BE8E-4800-AD89-CF74FE4B02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F4FE0452-94B9-4536-B307-3E02AD07C9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3232AF36-1D5C-4593-9E55-2045F7454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E4F8-D735-4EAB-8CF0-C86430BAF36A}" type="datetimeFigureOut">
              <a:rPr lang="zh-TW" altLang="en-US" smtClean="0"/>
              <a:pPr/>
              <a:t>2021/1/19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759B1F90-A18E-46B2-89ED-329853BDD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BB4C8BD1-4918-4E97-9D24-E736787A3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DE7BC-6BE9-4DF3-B4F3-5E237A2C69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176364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xmlns="" id="{795C689B-BDD6-464A-B8C0-09FF576F4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00E86E7A-3350-4D64-BB50-A081FF38D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866D335C-856C-48F4-9B74-56B36FD854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7E4F8-D735-4EAB-8CF0-C86430BAF36A}" type="datetimeFigureOut">
              <a:rPr lang="zh-TW" altLang="en-US" smtClean="0"/>
              <a:pPr/>
              <a:t>2021/1/19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2D41BCD3-C74D-41AD-84A4-42CC3CCD3E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ACF5132E-B048-4A84-951D-74C95C54BF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DE7BC-6BE9-4DF3-B4F3-5E237A2C69F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480154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文字方塊 28">
            <a:extLst>
              <a:ext uri="{FF2B5EF4-FFF2-40B4-BE49-F238E27FC236}">
                <a16:creationId xmlns:a16="http://schemas.microsoft.com/office/drawing/2014/main" xmlns="" id="{038BE9F6-FD23-44C6-94AA-4689922FA22C}"/>
              </a:ext>
            </a:extLst>
          </p:cNvPr>
          <p:cNvSpPr txBox="1"/>
          <p:nvPr/>
        </p:nvSpPr>
        <p:spPr>
          <a:xfrm>
            <a:off x="278171" y="226503"/>
            <a:ext cx="41113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單選題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報表說明</a:t>
            </a:r>
          </a:p>
        </p:txBody>
      </p:sp>
      <p:grpSp>
        <p:nvGrpSpPr>
          <p:cNvPr id="101" name="群組 100">
            <a:extLst>
              <a:ext uri="{FF2B5EF4-FFF2-40B4-BE49-F238E27FC236}">
                <a16:creationId xmlns:a16="http://schemas.microsoft.com/office/drawing/2014/main" xmlns="" id="{A7BF7CD6-1D9A-4A00-B1AD-9E6CE414137A}"/>
              </a:ext>
            </a:extLst>
          </p:cNvPr>
          <p:cNvGrpSpPr/>
          <p:nvPr/>
        </p:nvGrpSpPr>
        <p:grpSpPr>
          <a:xfrm>
            <a:off x="345076" y="1447691"/>
            <a:ext cx="11501848" cy="4500152"/>
            <a:chOff x="49792" y="1632249"/>
            <a:chExt cx="11501848" cy="4500152"/>
          </a:xfrm>
        </p:grpSpPr>
        <p:pic>
          <p:nvPicPr>
            <p:cNvPr id="4" name="圖片 3">
              <a:extLst>
                <a:ext uri="{FF2B5EF4-FFF2-40B4-BE49-F238E27FC236}">
                  <a16:creationId xmlns:a16="http://schemas.microsoft.com/office/drawing/2014/main" xmlns="" id="{AA04AD35-C04F-423A-A16B-5C0E35ED375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46337" y="1632249"/>
              <a:ext cx="6418617" cy="4013542"/>
            </a:xfrm>
            <a:prstGeom prst="rect">
              <a:avLst/>
            </a:prstGeom>
          </p:spPr>
        </p:pic>
        <p:sp>
          <p:nvSpPr>
            <p:cNvPr id="30" name="矩形 29">
              <a:extLst>
                <a:ext uri="{FF2B5EF4-FFF2-40B4-BE49-F238E27FC236}">
                  <a16:creationId xmlns:a16="http://schemas.microsoft.com/office/drawing/2014/main" xmlns="" id="{36BCA074-C78F-49D0-A1F5-0017A8093738}"/>
                </a:ext>
              </a:extLst>
            </p:cNvPr>
            <p:cNvSpPr/>
            <p:nvPr/>
          </p:nvSpPr>
          <p:spPr>
            <a:xfrm>
              <a:off x="4074742" y="3528915"/>
              <a:ext cx="615132" cy="663512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1" name="矩形 30">
              <a:extLst>
                <a:ext uri="{FF2B5EF4-FFF2-40B4-BE49-F238E27FC236}">
                  <a16:creationId xmlns:a16="http://schemas.microsoft.com/office/drawing/2014/main" xmlns="" id="{5A59CD2E-C1BB-4C23-B8BC-008CD2825E6E}"/>
                </a:ext>
              </a:extLst>
            </p:cNvPr>
            <p:cNvSpPr/>
            <p:nvPr/>
          </p:nvSpPr>
          <p:spPr>
            <a:xfrm>
              <a:off x="6900699" y="3047730"/>
              <a:ext cx="1050420" cy="1465962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2" name="文字方塊 31">
              <a:extLst>
                <a:ext uri="{FF2B5EF4-FFF2-40B4-BE49-F238E27FC236}">
                  <a16:creationId xmlns:a16="http://schemas.microsoft.com/office/drawing/2014/main" xmlns="" id="{E0DA24AA-7E55-456A-9C77-0DF687F9E0C6}"/>
                </a:ext>
              </a:extLst>
            </p:cNvPr>
            <p:cNvSpPr txBox="1"/>
            <p:nvPr/>
          </p:nvSpPr>
          <p:spPr>
            <a:xfrm>
              <a:off x="789606" y="2790345"/>
              <a:ext cx="2456656" cy="46166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1.</a:t>
              </a:r>
              <a:r>
                <a:rPr lang="zh-TW" altLang="en-US" sz="2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單選題的選項</a:t>
              </a:r>
            </a:p>
          </p:txBody>
        </p: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xmlns="" id="{BDC0DBA9-8ED7-418D-B23F-048D253B6FD4}"/>
                </a:ext>
              </a:extLst>
            </p:cNvPr>
            <p:cNvSpPr/>
            <p:nvPr/>
          </p:nvSpPr>
          <p:spPr>
            <a:xfrm>
              <a:off x="4825007" y="3056117"/>
              <a:ext cx="1047288" cy="1447525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4" name="文字方塊 33">
              <a:extLst>
                <a:ext uri="{FF2B5EF4-FFF2-40B4-BE49-F238E27FC236}">
                  <a16:creationId xmlns:a16="http://schemas.microsoft.com/office/drawing/2014/main" xmlns="" id="{8F662A5D-BEF1-4ED5-A390-04E1E4F70D88}"/>
                </a:ext>
              </a:extLst>
            </p:cNvPr>
            <p:cNvSpPr txBox="1"/>
            <p:nvPr/>
          </p:nvSpPr>
          <p:spPr>
            <a:xfrm>
              <a:off x="7662015" y="1940697"/>
              <a:ext cx="3889625" cy="46166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zh-TW" sz="2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3.</a:t>
              </a:r>
              <a:r>
                <a:rPr lang="zh-TW" altLang="en-US" sz="2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有回答這題的人 的百分比</a:t>
              </a:r>
            </a:p>
          </p:txBody>
        </p:sp>
        <p:cxnSp>
          <p:nvCxnSpPr>
            <p:cNvPr id="35" name="接點: 肘形 34">
              <a:extLst>
                <a:ext uri="{FF2B5EF4-FFF2-40B4-BE49-F238E27FC236}">
                  <a16:creationId xmlns:a16="http://schemas.microsoft.com/office/drawing/2014/main" xmlns="" id="{805490ED-2DBF-4123-B26B-4A701DECF769}"/>
                </a:ext>
              </a:extLst>
            </p:cNvPr>
            <p:cNvCxnSpPr>
              <a:cxnSpLocks/>
              <a:stCxn id="30" idx="1"/>
              <a:endCxn id="32" idx="2"/>
            </p:cNvCxnSpPr>
            <p:nvPr/>
          </p:nvCxnSpPr>
          <p:spPr>
            <a:xfrm rot="10800000">
              <a:off x="2017934" y="3252011"/>
              <a:ext cx="2056808" cy="608661"/>
            </a:xfrm>
            <a:prstGeom prst="bentConnector2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接點: 肘形 35">
              <a:extLst>
                <a:ext uri="{FF2B5EF4-FFF2-40B4-BE49-F238E27FC236}">
                  <a16:creationId xmlns:a16="http://schemas.microsoft.com/office/drawing/2014/main" xmlns="" id="{84331FD2-A841-464E-926B-7103E75DE059}"/>
                </a:ext>
              </a:extLst>
            </p:cNvPr>
            <p:cNvCxnSpPr>
              <a:cxnSpLocks/>
              <a:stCxn id="31" idx="0"/>
              <a:endCxn id="34" idx="2"/>
            </p:cNvCxnSpPr>
            <p:nvPr/>
          </p:nvCxnSpPr>
          <p:spPr>
            <a:xfrm rot="5400000" flipH="1" flipV="1">
              <a:off x="8193684" y="1634587"/>
              <a:ext cx="645368" cy="2180919"/>
            </a:xfrm>
            <a:prstGeom prst="bentConnector3">
              <a:avLst>
                <a:gd name="adj1" fmla="val 50000"/>
              </a:avLst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文字方塊 36">
              <a:extLst>
                <a:ext uri="{FF2B5EF4-FFF2-40B4-BE49-F238E27FC236}">
                  <a16:creationId xmlns:a16="http://schemas.microsoft.com/office/drawing/2014/main" xmlns="" id="{6F93A6FE-1D05-468F-A0D6-04D657BA58B6}"/>
                </a:ext>
              </a:extLst>
            </p:cNvPr>
            <p:cNvSpPr txBox="1"/>
            <p:nvPr/>
          </p:nvSpPr>
          <p:spPr>
            <a:xfrm>
              <a:off x="4149211" y="2203908"/>
              <a:ext cx="2409930" cy="46166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2.</a:t>
              </a:r>
              <a:r>
                <a:rPr lang="zh-TW" altLang="en-US" sz="2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各選項的次數</a:t>
              </a:r>
            </a:p>
          </p:txBody>
        </p:sp>
        <p:cxnSp>
          <p:nvCxnSpPr>
            <p:cNvPr id="38" name="直線單箭頭接點 37">
              <a:extLst>
                <a:ext uri="{FF2B5EF4-FFF2-40B4-BE49-F238E27FC236}">
                  <a16:creationId xmlns:a16="http://schemas.microsoft.com/office/drawing/2014/main" xmlns="" id="{7EDBE35D-6BC9-4283-B73C-97103EAB0684}"/>
                </a:ext>
              </a:extLst>
            </p:cNvPr>
            <p:cNvCxnSpPr>
              <a:cxnSpLocks/>
              <a:stCxn id="33" idx="0"/>
              <a:endCxn id="37" idx="2"/>
            </p:cNvCxnSpPr>
            <p:nvPr/>
          </p:nvCxnSpPr>
          <p:spPr>
            <a:xfrm flipV="1">
              <a:off x="5348651" y="2665573"/>
              <a:ext cx="5525" cy="39054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接點 57">
              <a:extLst>
                <a:ext uri="{FF2B5EF4-FFF2-40B4-BE49-F238E27FC236}">
                  <a16:creationId xmlns:a16="http://schemas.microsoft.com/office/drawing/2014/main" xmlns="" id="{B17CDB42-3288-4A24-BC05-2893594C5DC4}"/>
                </a:ext>
              </a:extLst>
            </p:cNvPr>
            <p:cNvCxnSpPr>
              <a:cxnSpLocks/>
            </p:cNvCxnSpPr>
            <p:nvPr/>
          </p:nvCxnSpPr>
          <p:spPr>
            <a:xfrm>
              <a:off x="3394168" y="3782091"/>
              <a:ext cx="555323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文字方塊 60">
              <a:extLst>
                <a:ext uri="{FF2B5EF4-FFF2-40B4-BE49-F238E27FC236}">
                  <a16:creationId xmlns:a16="http://schemas.microsoft.com/office/drawing/2014/main" xmlns="" id="{AA9D9564-021A-4CBD-9496-7D78F6356DA6}"/>
                </a:ext>
              </a:extLst>
            </p:cNvPr>
            <p:cNvSpPr txBox="1"/>
            <p:nvPr/>
          </p:nvSpPr>
          <p:spPr>
            <a:xfrm>
              <a:off x="49792" y="5379678"/>
              <a:ext cx="3070914" cy="40011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zh-TW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4.</a:t>
              </a:r>
              <a:r>
                <a:rPr lang="zh-TW" altLang="en-US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沒回答的人數 與 百分比</a:t>
              </a:r>
            </a:p>
          </p:txBody>
        </p:sp>
        <p:sp>
          <p:nvSpPr>
            <p:cNvPr id="62" name="矩形 61">
              <a:extLst>
                <a:ext uri="{FF2B5EF4-FFF2-40B4-BE49-F238E27FC236}">
                  <a16:creationId xmlns:a16="http://schemas.microsoft.com/office/drawing/2014/main" xmlns="" id="{7C41FF4E-E2F9-4E0B-8224-168473B419D0}"/>
                </a:ext>
              </a:extLst>
            </p:cNvPr>
            <p:cNvSpPr/>
            <p:nvPr/>
          </p:nvSpPr>
          <p:spPr>
            <a:xfrm>
              <a:off x="3120706" y="4579017"/>
              <a:ext cx="3806018" cy="309533"/>
            </a:xfrm>
            <a:prstGeom prst="rect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64" name="接點: 肘形 63">
              <a:extLst>
                <a:ext uri="{FF2B5EF4-FFF2-40B4-BE49-F238E27FC236}">
                  <a16:creationId xmlns:a16="http://schemas.microsoft.com/office/drawing/2014/main" xmlns="" id="{A1ACAE27-3423-4869-8520-ED131B516BA5}"/>
                </a:ext>
              </a:extLst>
            </p:cNvPr>
            <p:cNvCxnSpPr>
              <a:cxnSpLocks/>
              <a:stCxn id="62" idx="1"/>
              <a:endCxn id="61" idx="0"/>
            </p:cNvCxnSpPr>
            <p:nvPr/>
          </p:nvCxnSpPr>
          <p:spPr>
            <a:xfrm rot="10800000" flipV="1">
              <a:off x="1585250" y="4733784"/>
              <a:ext cx="1535457" cy="645894"/>
            </a:xfrm>
            <a:prstGeom prst="bentConnector2">
              <a:avLst/>
            </a:prstGeom>
            <a:ln w="381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矩形 84">
              <a:extLst>
                <a:ext uri="{FF2B5EF4-FFF2-40B4-BE49-F238E27FC236}">
                  <a16:creationId xmlns:a16="http://schemas.microsoft.com/office/drawing/2014/main" xmlns="" id="{2BAE2872-1FB3-4097-81F8-7655B2E0104D}"/>
                </a:ext>
              </a:extLst>
            </p:cNvPr>
            <p:cNvSpPr/>
            <p:nvPr/>
          </p:nvSpPr>
          <p:spPr>
            <a:xfrm>
              <a:off x="3246262" y="4975050"/>
              <a:ext cx="3934714" cy="347691"/>
            </a:xfrm>
            <a:prstGeom prst="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7" name="文字方塊 86">
              <a:extLst>
                <a:ext uri="{FF2B5EF4-FFF2-40B4-BE49-F238E27FC236}">
                  <a16:creationId xmlns:a16="http://schemas.microsoft.com/office/drawing/2014/main" xmlns="" id="{08DA9FC8-04F4-4426-84FF-F9C27A09C8DF}"/>
                </a:ext>
              </a:extLst>
            </p:cNvPr>
            <p:cNvSpPr txBox="1"/>
            <p:nvPr/>
          </p:nvSpPr>
          <p:spPr>
            <a:xfrm>
              <a:off x="5803123" y="5732291"/>
              <a:ext cx="2835478" cy="40011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rgbClr val="92D05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5.</a:t>
              </a:r>
              <a:r>
                <a:rPr lang="zh-TW" altLang="en-US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全部受訪者的人數</a:t>
              </a:r>
            </a:p>
          </p:txBody>
        </p:sp>
        <p:cxnSp>
          <p:nvCxnSpPr>
            <p:cNvPr id="90" name="接點: 肘形 89">
              <a:extLst>
                <a:ext uri="{FF2B5EF4-FFF2-40B4-BE49-F238E27FC236}">
                  <a16:creationId xmlns:a16="http://schemas.microsoft.com/office/drawing/2014/main" xmlns="" id="{4E86CBCD-A6F4-49BA-AAF3-6C52BD7A8C9F}"/>
                </a:ext>
              </a:extLst>
            </p:cNvPr>
            <p:cNvCxnSpPr>
              <a:cxnSpLocks/>
              <a:stCxn id="85" idx="2"/>
              <a:endCxn id="87" idx="1"/>
            </p:cNvCxnSpPr>
            <p:nvPr/>
          </p:nvCxnSpPr>
          <p:spPr>
            <a:xfrm rot="16200000" flipH="1">
              <a:off x="5203569" y="5332791"/>
              <a:ext cx="609605" cy="589504"/>
            </a:xfrm>
            <a:prstGeom prst="bentConnector2">
              <a:avLst/>
            </a:prstGeom>
            <a:ln w="38100">
              <a:solidFill>
                <a:srgbClr val="92D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994775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xmlns="" id="{3035E210-CB66-4F69-B2C7-2E8FBD89500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6691" y="1408041"/>
            <a:ext cx="7860021" cy="4704281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xmlns="" id="{920B8D90-1AAD-41ED-8EBA-9F2C06708639}"/>
              </a:ext>
            </a:extLst>
          </p:cNvPr>
          <p:cNvSpPr txBox="1"/>
          <p:nvPr/>
        </p:nvSpPr>
        <p:spPr>
          <a:xfrm>
            <a:off x="125987" y="136178"/>
            <a:ext cx="6996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</a:t>
            </a:r>
            <a:r>
              <a:rPr lang="zh-TW" altLang="en-US" sz="36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選題組成的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題組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報表說明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A37B2F10-35AA-4550-A389-F4C8793EF18B}"/>
              </a:ext>
            </a:extLst>
          </p:cNvPr>
          <p:cNvSpPr/>
          <p:nvPr/>
        </p:nvSpPr>
        <p:spPr>
          <a:xfrm>
            <a:off x="8649478" y="2362692"/>
            <a:ext cx="858416" cy="103442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xmlns="" id="{46DB1F92-2D3A-4749-8EA6-8B3AD6C11D3E}"/>
              </a:ext>
            </a:extLst>
          </p:cNvPr>
          <p:cNvSpPr txBox="1"/>
          <p:nvPr/>
        </p:nvSpPr>
        <p:spPr>
          <a:xfrm>
            <a:off x="8724551" y="1662103"/>
            <a:ext cx="3321642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第</a:t>
            </a:r>
            <a:r>
              <a:rPr lang="en-US" altLang="zh-TW" sz="24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題 有多少人回答</a:t>
            </a:r>
          </a:p>
        </p:txBody>
      </p:sp>
      <p:cxnSp>
        <p:nvCxnSpPr>
          <p:cNvPr id="8" name="接點: 肘形 7">
            <a:extLst>
              <a:ext uri="{FF2B5EF4-FFF2-40B4-BE49-F238E27FC236}">
                <a16:creationId xmlns:a16="http://schemas.microsoft.com/office/drawing/2014/main" xmlns="" id="{8C68C78B-1C17-441F-931A-012EDCF134A5}"/>
              </a:ext>
            </a:extLst>
          </p:cNvPr>
          <p:cNvCxnSpPr>
            <a:cxnSpLocks/>
            <a:stCxn id="6" idx="3"/>
            <a:endCxn id="7" idx="2"/>
          </p:cNvCxnSpPr>
          <p:nvPr/>
        </p:nvCxnSpPr>
        <p:spPr>
          <a:xfrm flipV="1">
            <a:off x="9507894" y="2123768"/>
            <a:ext cx="877478" cy="756136"/>
          </a:xfrm>
          <a:prstGeom prst="bentConnector2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>
            <a:extLst>
              <a:ext uri="{FF2B5EF4-FFF2-40B4-BE49-F238E27FC236}">
                <a16:creationId xmlns:a16="http://schemas.microsoft.com/office/drawing/2014/main" xmlns="" id="{35F2A70F-66BC-4BE9-B920-A9AF5E3CCDD3}"/>
              </a:ext>
            </a:extLst>
          </p:cNvPr>
          <p:cNvSpPr/>
          <p:nvPr/>
        </p:nvSpPr>
        <p:spPr>
          <a:xfrm>
            <a:off x="2185897" y="2986655"/>
            <a:ext cx="2046475" cy="33538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xmlns="" id="{58032DA8-92DD-47F6-B323-F3B59669028A}"/>
              </a:ext>
            </a:extLst>
          </p:cNvPr>
          <p:cNvSpPr txBox="1"/>
          <p:nvPr/>
        </p:nvSpPr>
        <p:spPr>
          <a:xfrm>
            <a:off x="4751116" y="1022036"/>
            <a:ext cx="3393838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每個選項佔的百分比</a:t>
            </a:r>
          </a:p>
        </p:txBody>
      </p:sp>
      <p:cxnSp>
        <p:nvCxnSpPr>
          <p:cNvPr id="30" name="接點: 肘形 29">
            <a:extLst>
              <a:ext uri="{FF2B5EF4-FFF2-40B4-BE49-F238E27FC236}">
                <a16:creationId xmlns:a16="http://schemas.microsoft.com/office/drawing/2014/main" xmlns="" id="{376D88F9-B3AD-48DF-B65A-945AAFE13954}"/>
              </a:ext>
            </a:extLst>
          </p:cNvPr>
          <p:cNvCxnSpPr>
            <a:cxnSpLocks/>
            <a:stCxn id="28" idx="1"/>
            <a:endCxn id="40" idx="2"/>
          </p:cNvCxnSpPr>
          <p:nvPr/>
        </p:nvCxnSpPr>
        <p:spPr>
          <a:xfrm rot="10800000">
            <a:off x="1781041" y="2313734"/>
            <a:ext cx="404856" cy="840614"/>
          </a:xfrm>
          <a:prstGeom prst="bentConnector2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矩形 32">
            <a:extLst>
              <a:ext uri="{FF2B5EF4-FFF2-40B4-BE49-F238E27FC236}">
                <a16:creationId xmlns:a16="http://schemas.microsoft.com/office/drawing/2014/main" xmlns="" id="{EEA85C68-4228-498D-94C6-270841962F2E}"/>
              </a:ext>
            </a:extLst>
          </p:cNvPr>
          <p:cNvSpPr/>
          <p:nvPr/>
        </p:nvSpPr>
        <p:spPr>
          <a:xfrm>
            <a:off x="4431578" y="2379701"/>
            <a:ext cx="4032914" cy="9423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xmlns="" id="{0419C485-E3A6-4F18-A24C-FA1A0802FA97}"/>
              </a:ext>
            </a:extLst>
          </p:cNvPr>
          <p:cNvSpPr txBox="1"/>
          <p:nvPr/>
        </p:nvSpPr>
        <p:spPr>
          <a:xfrm>
            <a:off x="449772" y="1852069"/>
            <a:ext cx="2662537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題組中的 第</a:t>
            </a:r>
            <a:r>
              <a:rPr lang="en-US" altLang="zh-TW" sz="24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題</a:t>
            </a:r>
          </a:p>
        </p:txBody>
      </p:sp>
      <p:cxnSp>
        <p:nvCxnSpPr>
          <p:cNvPr id="13" name="接點: 肘形 12">
            <a:extLst>
              <a:ext uri="{FF2B5EF4-FFF2-40B4-BE49-F238E27FC236}">
                <a16:creationId xmlns:a16="http://schemas.microsoft.com/office/drawing/2014/main" xmlns="" id="{9C7AFA8D-CD7C-47A2-9716-2EDF76983EB9}"/>
              </a:ext>
            </a:extLst>
          </p:cNvPr>
          <p:cNvCxnSpPr>
            <a:cxnSpLocks/>
            <a:stCxn id="33" idx="0"/>
          </p:cNvCxnSpPr>
          <p:nvPr/>
        </p:nvCxnSpPr>
        <p:spPr>
          <a:xfrm rot="16200000" flipV="1">
            <a:off x="5734369" y="1666035"/>
            <a:ext cx="896000" cy="531332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49277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xmlns="" id="{A30B7153-9FED-4FFB-93DE-A7E2321C4A90}"/>
              </a:ext>
            </a:extLst>
          </p:cNvPr>
          <p:cNvSpPr txBox="1"/>
          <p:nvPr/>
        </p:nvSpPr>
        <p:spPr>
          <a:xfrm>
            <a:off x="247285" y="341451"/>
            <a:ext cx="53015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複選題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報表說明</a:t>
            </a:r>
          </a:p>
        </p:txBody>
      </p:sp>
      <p:grpSp>
        <p:nvGrpSpPr>
          <p:cNvPr id="23" name="群組 22">
            <a:extLst>
              <a:ext uri="{FF2B5EF4-FFF2-40B4-BE49-F238E27FC236}">
                <a16:creationId xmlns:a16="http://schemas.microsoft.com/office/drawing/2014/main" xmlns="" id="{11DAD4E1-CF7F-4A4E-A945-65EE23E8D73A}"/>
              </a:ext>
            </a:extLst>
          </p:cNvPr>
          <p:cNvGrpSpPr/>
          <p:nvPr/>
        </p:nvGrpSpPr>
        <p:grpSpPr>
          <a:xfrm>
            <a:off x="2277744" y="1423251"/>
            <a:ext cx="9127223" cy="4628683"/>
            <a:chOff x="2513121" y="657877"/>
            <a:chExt cx="9823674" cy="5294316"/>
          </a:xfrm>
        </p:grpSpPr>
        <p:pic>
          <p:nvPicPr>
            <p:cNvPr id="4" name="圖片 3">
              <a:extLst>
                <a:ext uri="{FF2B5EF4-FFF2-40B4-BE49-F238E27FC236}">
                  <a16:creationId xmlns:a16="http://schemas.microsoft.com/office/drawing/2014/main" xmlns="" id="{421FC249-FC8A-448E-A99D-0C17E2DA81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13121" y="1127741"/>
              <a:ext cx="8882012" cy="4824452"/>
            </a:xfrm>
            <a:prstGeom prst="rect">
              <a:avLst/>
            </a:prstGeom>
          </p:spPr>
        </p:pic>
        <p:sp>
          <p:nvSpPr>
            <p:cNvPr id="6" name="矩形 5">
              <a:extLst>
                <a:ext uri="{FF2B5EF4-FFF2-40B4-BE49-F238E27FC236}">
                  <a16:creationId xmlns:a16="http://schemas.microsoft.com/office/drawing/2014/main" xmlns="" id="{0BBBBB2B-3B89-438C-9183-889543261E4F}"/>
                </a:ext>
              </a:extLst>
            </p:cNvPr>
            <p:cNvSpPr/>
            <p:nvPr/>
          </p:nvSpPr>
          <p:spPr>
            <a:xfrm>
              <a:off x="9076028" y="2478890"/>
              <a:ext cx="1205702" cy="3219851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000"/>
            </a:p>
          </p:txBody>
        </p:sp>
        <p:sp>
          <p:nvSpPr>
            <p:cNvPr id="7" name="文字方塊 6">
              <a:extLst>
                <a:ext uri="{FF2B5EF4-FFF2-40B4-BE49-F238E27FC236}">
                  <a16:creationId xmlns:a16="http://schemas.microsoft.com/office/drawing/2014/main" xmlns="" id="{38739ADC-7A06-4983-AFFF-FDF5FCC205E2}"/>
                </a:ext>
              </a:extLst>
            </p:cNvPr>
            <p:cNvSpPr txBox="1"/>
            <p:nvPr/>
          </p:nvSpPr>
          <p:spPr>
            <a:xfrm>
              <a:off x="9957481" y="1337405"/>
              <a:ext cx="2379314" cy="45764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3.</a:t>
              </a:r>
              <a:r>
                <a:rPr lang="zh-TW" altLang="en-US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複選題的百分比</a:t>
              </a: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="" id="{EF28B9BC-3E2B-49F0-AF0F-8545FFE6112A}"/>
                </a:ext>
              </a:extLst>
            </p:cNvPr>
            <p:cNvSpPr/>
            <p:nvPr/>
          </p:nvSpPr>
          <p:spPr>
            <a:xfrm>
              <a:off x="7235347" y="2590856"/>
              <a:ext cx="821649" cy="3107885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000"/>
            </a:p>
          </p:txBody>
        </p: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xmlns="" id="{DA272A12-E3D8-4F76-BA04-9B566644184F}"/>
                </a:ext>
              </a:extLst>
            </p:cNvPr>
            <p:cNvSpPr txBox="1"/>
            <p:nvPr/>
          </p:nvSpPr>
          <p:spPr>
            <a:xfrm>
              <a:off x="7235347" y="657877"/>
              <a:ext cx="2554826" cy="45764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2.</a:t>
              </a:r>
              <a:r>
                <a:rPr lang="zh-TW" altLang="en-US" sz="20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每個選項的次數</a:t>
              </a:r>
            </a:p>
          </p:txBody>
        </p:sp>
        <p:cxnSp>
          <p:nvCxnSpPr>
            <p:cNvPr id="11" name="直線單箭頭接點 10">
              <a:extLst>
                <a:ext uri="{FF2B5EF4-FFF2-40B4-BE49-F238E27FC236}">
                  <a16:creationId xmlns:a16="http://schemas.microsoft.com/office/drawing/2014/main" xmlns="" id="{8EFBC372-577E-473D-8FD8-2D8E8B062B9A}"/>
                </a:ext>
              </a:extLst>
            </p:cNvPr>
            <p:cNvCxnSpPr>
              <a:cxnSpLocks/>
              <a:stCxn id="8" idx="0"/>
              <a:endCxn id="10" idx="2"/>
            </p:cNvCxnSpPr>
            <p:nvPr/>
          </p:nvCxnSpPr>
          <p:spPr>
            <a:xfrm flipV="1">
              <a:off x="7646171" y="1115525"/>
              <a:ext cx="866589" cy="147533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接點: 肘形 18">
              <a:extLst>
                <a:ext uri="{FF2B5EF4-FFF2-40B4-BE49-F238E27FC236}">
                  <a16:creationId xmlns:a16="http://schemas.microsoft.com/office/drawing/2014/main" xmlns="" id="{6822012C-1933-4D19-ACD6-26AFC4AFE887}"/>
                </a:ext>
              </a:extLst>
            </p:cNvPr>
            <p:cNvCxnSpPr>
              <a:cxnSpLocks/>
              <a:stCxn id="6" idx="3"/>
              <a:endCxn id="7" idx="2"/>
            </p:cNvCxnSpPr>
            <p:nvPr/>
          </p:nvCxnSpPr>
          <p:spPr>
            <a:xfrm flipV="1">
              <a:off x="10281731" y="1795053"/>
              <a:ext cx="865407" cy="2293763"/>
            </a:xfrm>
            <a:prstGeom prst="bentConnector2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字方塊 28">
            <a:extLst>
              <a:ext uri="{FF2B5EF4-FFF2-40B4-BE49-F238E27FC236}">
                <a16:creationId xmlns:a16="http://schemas.microsoft.com/office/drawing/2014/main" xmlns="" id="{1CC92A4C-C0A1-4BBC-BFDE-2944491E52BF}"/>
              </a:ext>
            </a:extLst>
          </p:cNvPr>
          <p:cNvSpPr txBox="1"/>
          <p:nvPr/>
        </p:nvSpPr>
        <p:spPr>
          <a:xfrm>
            <a:off x="973123" y="2921330"/>
            <a:ext cx="2398722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複選題的選項</a:t>
            </a:r>
          </a:p>
        </p:txBody>
      </p:sp>
      <p:cxnSp>
        <p:nvCxnSpPr>
          <p:cNvPr id="30" name="接點: 肘形 29">
            <a:extLst>
              <a:ext uri="{FF2B5EF4-FFF2-40B4-BE49-F238E27FC236}">
                <a16:creationId xmlns:a16="http://schemas.microsoft.com/office/drawing/2014/main" xmlns="" id="{89C0432D-51C2-4AA9-9664-3A345F19B7C4}"/>
              </a:ext>
            </a:extLst>
          </p:cNvPr>
          <p:cNvCxnSpPr>
            <a:cxnSpLocks/>
            <a:stCxn id="31" idx="1"/>
            <a:endCxn id="29" idx="2"/>
          </p:cNvCxnSpPr>
          <p:nvPr/>
        </p:nvCxnSpPr>
        <p:spPr>
          <a:xfrm rot="10800000">
            <a:off x="2172485" y="3382996"/>
            <a:ext cx="1901481" cy="1017099"/>
          </a:xfrm>
          <a:prstGeom prst="bentConnector2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矩形 30">
            <a:extLst>
              <a:ext uri="{FF2B5EF4-FFF2-40B4-BE49-F238E27FC236}">
                <a16:creationId xmlns:a16="http://schemas.microsoft.com/office/drawing/2014/main" xmlns="" id="{3096EB55-DE70-467A-8B24-F7424D489C9D}"/>
              </a:ext>
            </a:extLst>
          </p:cNvPr>
          <p:cNvSpPr/>
          <p:nvPr/>
        </p:nvSpPr>
        <p:spPr>
          <a:xfrm>
            <a:off x="4073965" y="3288620"/>
            <a:ext cx="2293279" cy="222294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</p:spTree>
    <p:extLst>
      <p:ext uri="{BB962C8B-B14F-4D97-AF65-F5344CB8AC3E}">
        <p14:creationId xmlns:p14="http://schemas.microsoft.com/office/powerpoint/2010/main" xmlns="" val="3284363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xmlns="" id="{A30B7153-9FED-4FFB-93DE-A7E2321C4A90}"/>
              </a:ext>
            </a:extLst>
          </p:cNvPr>
          <p:cNvSpPr txBox="1"/>
          <p:nvPr/>
        </p:nvSpPr>
        <p:spPr>
          <a:xfrm>
            <a:off x="264063" y="493764"/>
            <a:ext cx="53015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數量題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xmlns="" id="{2567C9F7-523D-404F-8F73-592BD06AC0B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66288" y="1686302"/>
            <a:ext cx="8932415" cy="2779727"/>
          </a:xfrm>
          <a:prstGeom prst="rect">
            <a:avLst/>
          </a:prstGeom>
        </p:spPr>
      </p:pic>
      <p:sp>
        <p:nvSpPr>
          <p:cNvPr id="15" name="矩形 14">
            <a:extLst>
              <a:ext uri="{FF2B5EF4-FFF2-40B4-BE49-F238E27FC236}">
                <a16:creationId xmlns:a16="http://schemas.microsoft.com/office/drawing/2014/main" xmlns="" id="{BB1A97D9-C2ED-4891-9BE3-0E2BC9E89974}"/>
              </a:ext>
            </a:extLst>
          </p:cNvPr>
          <p:cNvSpPr/>
          <p:nvPr/>
        </p:nvSpPr>
        <p:spPr>
          <a:xfrm>
            <a:off x="4966283" y="2634279"/>
            <a:ext cx="1023456" cy="114076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xmlns="" id="{1088AC75-304C-4A20-A883-CC5CFEB8BFBF}"/>
              </a:ext>
            </a:extLst>
          </p:cNvPr>
          <p:cNvSpPr txBox="1"/>
          <p:nvPr/>
        </p:nvSpPr>
        <p:spPr>
          <a:xfrm>
            <a:off x="4673494" y="4127475"/>
            <a:ext cx="1609033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平均每個堂區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有幾個人</a:t>
            </a:r>
          </a:p>
        </p:txBody>
      </p: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xmlns="" id="{A38B6B8C-CA34-41A0-B056-13978A4B4A7A}"/>
              </a:ext>
            </a:extLst>
          </p:cNvPr>
          <p:cNvCxnSpPr>
            <a:cxnSpLocks/>
            <a:stCxn id="16" idx="0"/>
            <a:endCxn id="15" idx="2"/>
          </p:cNvCxnSpPr>
          <p:nvPr/>
        </p:nvCxnSpPr>
        <p:spPr>
          <a:xfrm flipV="1">
            <a:off x="5478011" y="3775046"/>
            <a:ext cx="0" cy="35242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>
            <a:extLst>
              <a:ext uri="{FF2B5EF4-FFF2-40B4-BE49-F238E27FC236}">
                <a16:creationId xmlns:a16="http://schemas.microsoft.com/office/drawing/2014/main" xmlns="" id="{7A226E5E-FD31-4C5D-A50C-D5B025D0A809}"/>
              </a:ext>
            </a:extLst>
          </p:cNvPr>
          <p:cNvSpPr/>
          <p:nvPr/>
        </p:nvSpPr>
        <p:spPr>
          <a:xfrm>
            <a:off x="6158918" y="2634279"/>
            <a:ext cx="1023456" cy="114076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xmlns="" id="{C4F44756-2D06-4E0D-9319-29AC6F9348F4}"/>
              </a:ext>
            </a:extLst>
          </p:cNvPr>
          <p:cNvSpPr/>
          <p:nvPr/>
        </p:nvSpPr>
        <p:spPr>
          <a:xfrm>
            <a:off x="7351553" y="2634279"/>
            <a:ext cx="928126" cy="114076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xmlns="" id="{D3019B54-1569-48BD-9B67-82147E4D6CC4}"/>
              </a:ext>
            </a:extLst>
          </p:cNvPr>
          <p:cNvSpPr txBox="1"/>
          <p:nvPr/>
        </p:nvSpPr>
        <p:spPr>
          <a:xfrm>
            <a:off x="7011099" y="4349856"/>
            <a:ext cx="1609033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大部分的堂區有多少人</a:t>
            </a:r>
          </a:p>
        </p:txBody>
      </p:sp>
      <p:cxnSp>
        <p:nvCxnSpPr>
          <p:cNvPr id="37" name="直線單箭頭接點 36">
            <a:extLst>
              <a:ext uri="{FF2B5EF4-FFF2-40B4-BE49-F238E27FC236}">
                <a16:creationId xmlns:a16="http://schemas.microsoft.com/office/drawing/2014/main" xmlns="" id="{4ED93FFE-B67C-4670-895A-FF0450BF9BAA}"/>
              </a:ext>
            </a:extLst>
          </p:cNvPr>
          <p:cNvCxnSpPr>
            <a:cxnSpLocks/>
            <a:stCxn id="36" idx="0"/>
            <a:endCxn id="35" idx="2"/>
          </p:cNvCxnSpPr>
          <p:nvPr/>
        </p:nvCxnSpPr>
        <p:spPr>
          <a:xfrm flipV="1">
            <a:off x="7815616" y="3775046"/>
            <a:ext cx="0" cy="57481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矩形 39">
            <a:extLst>
              <a:ext uri="{FF2B5EF4-FFF2-40B4-BE49-F238E27FC236}">
                <a16:creationId xmlns:a16="http://schemas.microsoft.com/office/drawing/2014/main" xmlns="" id="{F0311973-93F6-44BF-ADFB-D0D21205E959}"/>
              </a:ext>
            </a:extLst>
          </p:cNvPr>
          <p:cNvSpPr/>
          <p:nvPr/>
        </p:nvSpPr>
        <p:spPr>
          <a:xfrm>
            <a:off x="8472947" y="2629036"/>
            <a:ext cx="1023456" cy="114076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xmlns="" id="{E17E8D31-B9FC-4EB2-B3C1-845B913F6503}"/>
              </a:ext>
            </a:extLst>
          </p:cNvPr>
          <p:cNvSpPr txBox="1"/>
          <p:nvPr/>
        </p:nvSpPr>
        <p:spPr>
          <a:xfrm>
            <a:off x="8046413" y="1335034"/>
            <a:ext cx="1876523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擁有最多人的堂區有幾個人</a:t>
            </a:r>
          </a:p>
        </p:txBody>
      </p:sp>
      <p:cxnSp>
        <p:nvCxnSpPr>
          <p:cNvPr id="45" name="直線單箭頭接點 44">
            <a:extLst>
              <a:ext uri="{FF2B5EF4-FFF2-40B4-BE49-F238E27FC236}">
                <a16:creationId xmlns:a16="http://schemas.microsoft.com/office/drawing/2014/main" xmlns="" id="{D18D3A9C-1987-42AF-B0F4-3232184CCEDE}"/>
              </a:ext>
            </a:extLst>
          </p:cNvPr>
          <p:cNvCxnSpPr>
            <a:cxnSpLocks/>
            <a:stCxn id="40" idx="0"/>
            <a:endCxn id="41" idx="2"/>
          </p:cNvCxnSpPr>
          <p:nvPr/>
        </p:nvCxnSpPr>
        <p:spPr>
          <a:xfrm flipV="1">
            <a:off x="8984675" y="1919809"/>
            <a:ext cx="0" cy="70922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矩形 50">
            <a:extLst>
              <a:ext uri="{FF2B5EF4-FFF2-40B4-BE49-F238E27FC236}">
                <a16:creationId xmlns:a16="http://schemas.microsoft.com/office/drawing/2014/main" xmlns="" id="{869DC774-5BDE-4791-9253-8A4F27B9D0AA}"/>
              </a:ext>
            </a:extLst>
          </p:cNvPr>
          <p:cNvSpPr/>
          <p:nvPr/>
        </p:nvSpPr>
        <p:spPr>
          <a:xfrm>
            <a:off x="9619548" y="2671945"/>
            <a:ext cx="1023456" cy="114076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cxnSp>
        <p:nvCxnSpPr>
          <p:cNvPr id="52" name="直線單箭頭接點 51">
            <a:extLst>
              <a:ext uri="{FF2B5EF4-FFF2-40B4-BE49-F238E27FC236}">
                <a16:creationId xmlns:a16="http://schemas.microsoft.com/office/drawing/2014/main" xmlns="" id="{26ED18F5-3C75-4D4C-90AE-1A3A0CD7EE91}"/>
              </a:ext>
            </a:extLst>
          </p:cNvPr>
          <p:cNvCxnSpPr>
            <a:cxnSpLocks/>
            <a:stCxn id="51" idx="2"/>
          </p:cNvCxnSpPr>
          <p:nvPr/>
        </p:nvCxnSpPr>
        <p:spPr>
          <a:xfrm>
            <a:off x="10131276" y="3812712"/>
            <a:ext cx="0" cy="52270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文字方塊 54">
            <a:extLst>
              <a:ext uri="{FF2B5EF4-FFF2-40B4-BE49-F238E27FC236}">
                <a16:creationId xmlns:a16="http://schemas.microsoft.com/office/drawing/2014/main" xmlns="" id="{E560C9E0-1AA7-4DA5-9E98-F16BCB2BD442}"/>
              </a:ext>
            </a:extLst>
          </p:cNvPr>
          <p:cNvSpPr txBox="1"/>
          <p:nvPr/>
        </p:nvSpPr>
        <p:spPr>
          <a:xfrm>
            <a:off x="9193014" y="4335421"/>
            <a:ext cx="1876523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擁有最少人的堂區有幾個人</a:t>
            </a:r>
          </a:p>
        </p:txBody>
      </p:sp>
      <p:cxnSp>
        <p:nvCxnSpPr>
          <p:cNvPr id="61" name="接點: 肘形 60">
            <a:extLst>
              <a:ext uri="{FF2B5EF4-FFF2-40B4-BE49-F238E27FC236}">
                <a16:creationId xmlns:a16="http://schemas.microsoft.com/office/drawing/2014/main" xmlns="" id="{658FF190-CD5B-4283-842B-45800B15E51E}"/>
              </a:ext>
            </a:extLst>
          </p:cNvPr>
          <p:cNvCxnSpPr>
            <a:cxnSpLocks/>
            <a:stCxn id="63" idx="3"/>
            <a:endCxn id="28" idx="2"/>
          </p:cNvCxnSpPr>
          <p:nvPr/>
        </p:nvCxnSpPr>
        <p:spPr>
          <a:xfrm flipV="1">
            <a:off x="5164936" y="3775046"/>
            <a:ext cx="1505710" cy="1803704"/>
          </a:xfrm>
          <a:prstGeom prst="bentConnector2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文字方塊 62">
            <a:extLst>
              <a:ext uri="{FF2B5EF4-FFF2-40B4-BE49-F238E27FC236}">
                <a16:creationId xmlns:a16="http://schemas.microsoft.com/office/drawing/2014/main" xmlns="" id="{F5082E4D-7B65-402F-9FED-98F0E3D6DD50}"/>
              </a:ext>
            </a:extLst>
          </p:cNvPr>
          <p:cNvSpPr txBox="1"/>
          <p:nvPr/>
        </p:nvSpPr>
        <p:spPr>
          <a:xfrm>
            <a:off x="461394" y="5185886"/>
            <a:ext cx="4703542" cy="785728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可想成另一種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“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平均每個堂區有多少人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”</a:t>
            </a:r>
          </a:p>
          <a:p>
            <a:pPr>
              <a:lnSpc>
                <a:spcPct val="150000"/>
              </a:lnSpc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比較不會受到，因全部堂區的人數差異過大的影響</a:t>
            </a:r>
          </a:p>
        </p:txBody>
      </p:sp>
    </p:spTree>
    <p:extLst>
      <p:ext uri="{BB962C8B-B14F-4D97-AF65-F5344CB8AC3E}">
        <p14:creationId xmlns:p14="http://schemas.microsoft.com/office/powerpoint/2010/main" xmlns="" val="2658646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171</Words>
  <Application>Microsoft Office PowerPoint</Application>
  <PresentationFormat>自訂</PresentationFormat>
  <Paragraphs>22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投影片 1</vt:lpstr>
      <vt:lpstr>投影片 2</vt:lpstr>
      <vt:lpstr>投影片 3</vt:lpstr>
      <vt:lpstr>投影片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柏軒 陳</dc:creator>
  <cp:lastModifiedBy>taipei archdiocese</cp:lastModifiedBy>
  <cp:revision>20</cp:revision>
  <dcterms:created xsi:type="dcterms:W3CDTF">2020-04-19T18:03:54Z</dcterms:created>
  <dcterms:modified xsi:type="dcterms:W3CDTF">2021-01-19T08:26:18Z</dcterms:modified>
</cp:coreProperties>
</file>